
<file path=[Content_Types].xml><?xml version="1.0" encoding="utf-8"?>
<Types xmlns="http://schemas.openxmlformats.org/package/2006/content-types">
  <Default Extension="jpeg" ContentType="image/jpeg"/>
  <Default Extension="m4a" ContentType="audio/mp4"/>
  <Default Extension="mp3" ContentType="audio/m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256" r:id="rId5"/>
    <p:sldId id="258" r:id="rId6"/>
    <p:sldId id="259" r:id="rId7"/>
    <p:sldId id="260" r:id="rId8"/>
    <p:sldId id="267" r:id="rId9"/>
    <p:sldId id="268" r:id="rId10"/>
    <p:sldId id="269" r:id="rId11"/>
    <p:sldId id="263" r:id="rId12"/>
    <p:sldId id="272" r:id="rId13"/>
    <p:sldId id="273" r:id="rId14"/>
    <p:sldId id="271" r:id="rId15"/>
    <p:sldId id="270" r:id="rId16"/>
    <p:sldId id="266"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2561B6-8BB8-4897-A2A4-123864BCE026}" v="461" dt="2024-04-28T21:08:37.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yer, Grahm R" userId="6704ccab-2c78-46c0-93f5-01a89222a59d" providerId="ADAL" clId="{4D2561B6-8BB8-4897-A2A4-123864BCE026}"/>
    <pc:docChg chg="undo custSel modSld">
      <pc:chgData name="Meyer, Grahm R" userId="6704ccab-2c78-46c0-93f5-01a89222a59d" providerId="ADAL" clId="{4D2561B6-8BB8-4897-A2A4-123864BCE026}" dt="2024-04-28T21:08:48.591" v="470" actId="478"/>
      <pc:docMkLst>
        <pc:docMk/>
      </pc:docMkLst>
      <pc:sldChg chg="modTransition">
        <pc:chgData name="Meyer, Grahm R" userId="6704ccab-2c78-46c0-93f5-01a89222a59d" providerId="ADAL" clId="{4D2561B6-8BB8-4897-A2A4-123864BCE026}" dt="2024-04-26T00:18:41.327" v="442"/>
        <pc:sldMkLst>
          <pc:docMk/>
          <pc:sldMk cId="2639589847" sldId="256"/>
        </pc:sldMkLst>
      </pc:sldChg>
      <pc:sldChg chg="addSp delSp modSp mod modTransition">
        <pc:chgData name="Meyer, Grahm R" userId="6704ccab-2c78-46c0-93f5-01a89222a59d" providerId="ADAL" clId="{4D2561B6-8BB8-4897-A2A4-123864BCE026}" dt="2024-04-26T00:18:44.370" v="443"/>
        <pc:sldMkLst>
          <pc:docMk/>
          <pc:sldMk cId="47870377" sldId="258"/>
        </pc:sldMkLst>
        <pc:spChg chg="mod">
          <ac:chgData name="Meyer, Grahm R" userId="6704ccab-2c78-46c0-93f5-01a89222a59d" providerId="ADAL" clId="{4D2561B6-8BB8-4897-A2A4-123864BCE026}" dt="2024-04-25T23:34:00.331" v="3" actId="20577"/>
          <ac:spMkLst>
            <pc:docMk/>
            <pc:sldMk cId="47870377" sldId="258"/>
            <ac:spMk id="2" creationId="{00000000-0000-0000-0000-000000000000}"/>
          </ac:spMkLst>
        </pc:spChg>
        <pc:spChg chg="del">
          <ac:chgData name="Meyer, Grahm R" userId="6704ccab-2c78-46c0-93f5-01a89222a59d" providerId="ADAL" clId="{4D2561B6-8BB8-4897-A2A4-123864BCE026}" dt="2024-04-25T23:33:43.654" v="0" actId="26606"/>
          <ac:spMkLst>
            <pc:docMk/>
            <pc:sldMk cId="47870377" sldId="258"/>
            <ac:spMk id="9" creationId="{BACC6370-2D7E-4714-9D71-7542949D7D5D}"/>
          </ac:spMkLst>
        </pc:spChg>
        <pc:spChg chg="del">
          <ac:chgData name="Meyer, Grahm R" userId="6704ccab-2c78-46c0-93f5-01a89222a59d" providerId="ADAL" clId="{4D2561B6-8BB8-4897-A2A4-123864BCE026}" dt="2024-04-25T23:33:43.654" v="0" actId="26606"/>
          <ac:spMkLst>
            <pc:docMk/>
            <pc:sldMk cId="47870377" sldId="258"/>
            <ac:spMk id="11" creationId="{F68B3F68-107C-434F-AA38-110D5EA91B85}"/>
          </ac:spMkLst>
        </pc:spChg>
        <pc:spChg chg="del">
          <ac:chgData name="Meyer, Grahm R" userId="6704ccab-2c78-46c0-93f5-01a89222a59d" providerId="ADAL" clId="{4D2561B6-8BB8-4897-A2A4-123864BCE026}" dt="2024-04-25T23:33:43.654" v="0" actId="26606"/>
          <ac:spMkLst>
            <pc:docMk/>
            <pc:sldMk cId="47870377" sldId="258"/>
            <ac:spMk id="13" creationId="{AAD0DBB9-1A4B-4391-81D4-CB19F9AB918A}"/>
          </ac:spMkLst>
        </pc:spChg>
        <pc:spChg chg="del">
          <ac:chgData name="Meyer, Grahm R" userId="6704ccab-2c78-46c0-93f5-01a89222a59d" providerId="ADAL" clId="{4D2561B6-8BB8-4897-A2A4-123864BCE026}" dt="2024-04-25T23:33:43.654" v="0" actId="26606"/>
          <ac:spMkLst>
            <pc:docMk/>
            <pc:sldMk cId="47870377" sldId="258"/>
            <ac:spMk id="15" creationId="{063BBA22-50EA-4C4D-BE05-F1CE4E63AA56}"/>
          </ac:spMkLst>
        </pc:spChg>
        <pc:spChg chg="add">
          <ac:chgData name="Meyer, Grahm R" userId="6704ccab-2c78-46c0-93f5-01a89222a59d" providerId="ADAL" clId="{4D2561B6-8BB8-4897-A2A4-123864BCE026}" dt="2024-04-25T23:33:43.654" v="0" actId="26606"/>
          <ac:spMkLst>
            <pc:docMk/>
            <pc:sldMk cId="47870377" sldId="258"/>
            <ac:spMk id="20" creationId="{2E442304-DDBD-4F7B-8017-36BCC863FB40}"/>
          </ac:spMkLst>
        </pc:spChg>
        <pc:spChg chg="add">
          <ac:chgData name="Meyer, Grahm R" userId="6704ccab-2c78-46c0-93f5-01a89222a59d" providerId="ADAL" clId="{4D2561B6-8BB8-4897-A2A4-123864BCE026}" dt="2024-04-25T23:33:43.654" v="0" actId="26606"/>
          <ac:spMkLst>
            <pc:docMk/>
            <pc:sldMk cId="47870377" sldId="258"/>
            <ac:spMk id="22" creationId="{5E107275-3853-46FD-A241-DE4355A42675}"/>
          </ac:spMkLst>
        </pc:spChg>
        <pc:graphicFrameChg chg="mod modGraphic">
          <ac:chgData name="Meyer, Grahm R" userId="6704ccab-2c78-46c0-93f5-01a89222a59d" providerId="ADAL" clId="{4D2561B6-8BB8-4897-A2A4-123864BCE026}" dt="2024-04-26T00:10:39.958" v="435" actId="403"/>
          <ac:graphicFrameMkLst>
            <pc:docMk/>
            <pc:sldMk cId="47870377" sldId="258"/>
            <ac:graphicFrameMk id="5" creationId="{823065C7-D8F0-3BD8-C4E1-FAD38415FB75}"/>
          </ac:graphicFrameMkLst>
        </pc:graphicFrameChg>
      </pc:sldChg>
      <pc:sldChg chg="addSp delSp modSp mod modTransition">
        <pc:chgData name="Meyer, Grahm R" userId="6704ccab-2c78-46c0-93f5-01a89222a59d" providerId="ADAL" clId="{4D2561B6-8BB8-4897-A2A4-123864BCE026}" dt="2024-04-26T00:18:45.728" v="444"/>
        <pc:sldMkLst>
          <pc:docMk/>
          <pc:sldMk cId="3829651561" sldId="259"/>
        </pc:sldMkLst>
        <pc:spChg chg="mod">
          <ac:chgData name="Meyer, Grahm R" userId="6704ccab-2c78-46c0-93f5-01a89222a59d" providerId="ADAL" clId="{4D2561B6-8BB8-4897-A2A4-123864BCE026}" dt="2024-04-25T23:34:06.070" v="4" actId="26606"/>
          <ac:spMkLst>
            <pc:docMk/>
            <pc:sldMk cId="3829651561" sldId="259"/>
            <ac:spMk id="2" creationId="{00000000-0000-0000-0000-000000000000}"/>
          </ac:spMkLst>
        </pc:spChg>
        <pc:spChg chg="del">
          <ac:chgData name="Meyer, Grahm R" userId="6704ccab-2c78-46c0-93f5-01a89222a59d" providerId="ADAL" clId="{4D2561B6-8BB8-4897-A2A4-123864BCE026}" dt="2024-04-25T23:34:06.070" v="4" actId="26606"/>
          <ac:spMkLst>
            <pc:docMk/>
            <pc:sldMk cId="3829651561" sldId="259"/>
            <ac:spMk id="9" creationId="{BACC6370-2D7E-4714-9D71-7542949D7D5D}"/>
          </ac:spMkLst>
        </pc:spChg>
        <pc:spChg chg="del">
          <ac:chgData name="Meyer, Grahm R" userId="6704ccab-2c78-46c0-93f5-01a89222a59d" providerId="ADAL" clId="{4D2561B6-8BB8-4897-A2A4-123864BCE026}" dt="2024-04-25T23:34:06.070" v="4" actId="26606"/>
          <ac:spMkLst>
            <pc:docMk/>
            <pc:sldMk cId="3829651561" sldId="259"/>
            <ac:spMk id="11" creationId="{F68B3F68-107C-434F-AA38-110D5EA91B85}"/>
          </ac:spMkLst>
        </pc:spChg>
        <pc:spChg chg="del">
          <ac:chgData name="Meyer, Grahm R" userId="6704ccab-2c78-46c0-93f5-01a89222a59d" providerId="ADAL" clId="{4D2561B6-8BB8-4897-A2A4-123864BCE026}" dt="2024-04-25T23:34:06.070" v="4" actId="26606"/>
          <ac:spMkLst>
            <pc:docMk/>
            <pc:sldMk cId="3829651561" sldId="259"/>
            <ac:spMk id="13" creationId="{AAD0DBB9-1A4B-4391-81D4-CB19F9AB918A}"/>
          </ac:spMkLst>
        </pc:spChg>
        <pc:spChg chg="del">
          <ac:chgData name="Meyer, Grahm R" userId="6704ccab-2c78-46c0-93f5-01a89222a59d" providerId="ADAL" clId="{4D2561B6-8BB8-4897-A2A4-123864BCE026}" dt="2024-04-25T23:34:06.070" v="4" actId="26606"/>
          <ac:spMkLst>
            <pc:docMk/>
            <pc:sldMk cId="3829651561" sldId="259"/>
            <ac:spMk id="15" creationId="{063BBA22-50EA-4C4D-BE05-F1CE4E63AA56}"/>
          </ac:spMkLst>
        </pc:spChg>
        <pc:spChg chg="add">
          <ac:chgData name="Meyer, Grahm R" userId="6704ccab-2c78-46c0-93f5-01a89222a59d" providerId="ADAL" clId="{4D2561B6-8BB8-4897-A2A4-123864BCE026}" dt="2024-04-25T23:34:06.070" v="4" actId="26606"/>
          <ac:spMkLst>
            <pc:docMk/>
            <pc:sldMk cId="3829651561" sldId="259"/>
            <ac:spMk id="20" creationId="{2E442304-DDBD-4F7B-8017-36BCC863FB40}"/>
          </ac:spMkLst>
        </pc:spChg>
        <pc:spChg chg="add">
          <ac:chgData name="Meyer, Grahm R" userId="6704ccab-2c78-46c0-93f5-01a89222a59d" providerId="ADAL" clId="{4D2561B6-8BB8-4897-A2A4-123864BCE026}" dt="2024-04-25T23:34:06.070" v="4" actId="26606"/>
          <ac:spMkLst>
            <pc:docMk/>
            <pc:sldMk cId="3829651561" sldId="259"/>
            <ac:spMk id="22" creationId="{5E107275-3853-46FD-A241-DE4355A42675}"/>
          </ac:spMkLst>
        </pc:spChg>
        <pc:graphicFrameChg chg="mod modGraphic">
          <ac:chgData name="Meyer, Grahm R" userId="6704ccab-2c78-46c0-93f5-01a89222a59d" providerId="ADAL" clId="{4D2561B6-8BB8-4897-A2A4-123864BCE026}" dt="2024-04-25T23:34:06.070" v="4" actId="26606"/>
          <ac:graphicFrameMkLst>
            <pc:docMk/>
            <pc:sldMk cId="3829651561" sldId="259"/>
            <ac:graphicFrameMk id="5" creationId="{F9493A25-DDEE-1891-8C38-50823BEFAE31}"/>
          </ac:graphicFrameMkLst>
        </pc:graphicFrameChg>
      </pc:sldChg>
      <pc:sldChg chg="modSp mod modTransition">
        <pc:chgData name="Meyer, Grahm R" userId="6704ccab-2c78-46c0-93f5-01a89222a59d" providerId="ADAL" clId="{4D2561B6-8BB8-4897-A2A4-123864BCE026}" dt="2024-04-26T00:18:48.175" v="445"/>
        <pc:sldMkLst>
          <pc:docMk/>
          <pc:sldMk cId="2747059182" sldId="260"/>
        </pc:sldMkLst>
        <pc:picChg chg="mod">
          <ac:chgData name="Meyer, Grahm R" userId="6704ccab-2c78-46c0-93f5-01a89222a59d" providerId="ADAL" clId="{4D2561B6-8BB8-4897-A2A4-123864BCE026}" dt="2024-04-26T00:18:01.625" v="440" actId="14100"/>
          <ac:picMkLst>
            <pc:docMk/>
            <pc:sldMk cId="2747059182" sldId="260"/>
            <ac:picMk id="2" creationId="{254E12DC-8C75-0267-95AA-720F3986120D}"/>
          </ac:picMkLst>
        </pc:picChg>
      </pc:sldChg>
      <pc:sldChg chg="addSp delSp modSp mod modTransition setBg delDesignElem chgLayout modNotesTx">
        <pc:chgData name="Meyer, Grahm R" userId="6704ccab-2c78-46c0-93f5-01a89222a59d" providerId="ADAL" clId="{4D2561B6-8BB8-4897-A2A4-123864BCE026}" dt="2024-04-28T21:06:39.421" v="468" actId="1076"/>
        <pc:sldMkLst>
          <pc:docMk/>
          <pc:sldMk cId="477349008" sldId="263"/>
        </pc:sldMkLst>
        <pc:spChg chg="mod ord">
          <ac:chgData name="Meyer, Grahm R" userId="6704ccab-2c78-46c0-93f5-01a89222a59d" providerId="ADAL" clId="{4D2561B6-8BB8-4897-A2A4-123864BCE026}" dt="2024-04-25T23:46:11.873" v="83" actId="26606"/>
          <ac:spMkLst>
            <pc:docMk/>
            <pc:sldMk cId="477349008" sldId="263"/>
            <ac:spMk id="2" creationId="{00000000-0000-0000-0000-000000000000}"/>
          </ac:spMkLst>
        </pc:spChg>
        <pc:spChg chg="del mod">
          <ac:chgData name="Meyer, Grahm R" userId="6704ccab-2c78-46c0-93f5-01a89222a59d" providerId="ADAL" clId="{4D2561B6-8BB8-4897-A2A4-123864BCE026}" dt="2024-04-25T23:46:00.857" v="80" actId="478"/>
          <ac:spMkLst>
            <pc:docMk/>
            <pc:sldMk cId="477349008" sldId="263"/>
            <ac:spMk id="3" creationId="{00000000-0000-0000-0000-000000000000}"/>
          </ac:spMkLst>
        </pc:spChg>
        <pc:spChg chg="del mod">
          <ac:chgData name="Meyer, Grahm R" userId="6704ccab-2c78-46c0-93f5-01a89222a59d" providerId="ADAL" clId="{4D2561B6-8BB8-4897-A2A4-123864BCE026}" dt="2024-04-25T23:46:11.873" v="83" actId="26606"/>
          <ac:spMkLst>
            <pc:docMk/>
            <pc:sldMk cId="477349008" sldId="263"/>
            <ac:spMk id="4" creationId="{8BFCB8C8-3AE9-60EB-58EE-1E2425CB2B71}"/>
          </ac:spMkLst>
        </pc:spChg>
        <pc:spChg chg="add del mod">
          <ac:chgData name="Meyer, Grahm R" userId="6704ccab-2c78-46c0-93f5-01a89222a59d" providerId="ADAL" clId="{4D2561B6-8BB8-4897-A2A4-123864BCE026}" dt="2024-04-25T23:46:02.410" v="81" actId="478"/>
          <ac:spMkLst>
            <pc:docMk/>
            <pc:sldMk cId="477349008" sldId="263"/>
            <ac:spMk id="6" creationId="{5A273FB9-49E4-01C7-64EB-CA151E40A67D}"/>
          </ac:spMkLst>
        </pc:spChg>
        <pc:spChg chg="add mod ord">
          <ac:chgData name="Meyer, Grahm R" userId="6704ccab-2c78-46c0-93f5-01a89222a59d" providerId="ADAL" clId="{4D2561B6-8BB8-4897-A2A4-123864BCE026}" dt="2024-04-28T21:04:58.977" v="467" actId="20577"/>
          <ac:spMkLst>
            <pc:docMk/>
            <pc:sldMk cId="477349008" sldId="263"/>
            <ac:spMk id="7" creationId="{7056DFC2-362C-6EAB-E240-A16B9D673D90}"/>
          </ac:spMkLst>
        </pc:spChg>
        <pc:spChg chg="add del">
          <ac:chgData name="Meyer, Grahm R" userId="6704ccab-2c78-46c0-93f5-01a89222a59d" providerId="ADAL" clId="{4D2561B6-8BB8-4897-A2A4-123864BCE026}" dt="2024-04-25T23:45:25.289" v="69" actId="26606"/>
          <ac:spMkLst>
            <pc:docMk/>
            <pc:sldMk cId="477349008" sldId="263"/>
            <ac:spMk id="9" creationId="{428D436F-9ACD-4C92-AFC8-C934C527A6A4}"/>
          </ac:spMkLst>
        </pc:spChg>
        <pc:spChg chg="add del">
          <ac:chgData name="Meyer, Grahm R" userId="6704ccab-2c78-46c0-93f5-01a89222a59d" providerId="ADAL" clId="{4D2561B6-8BB8-4897-A2A4-123864BCE026}" dt="2024-04-25T23:45:25.289" v="69" actId="26606"/>
          <ac:spMkLst>
            <pc:docMk/>
            <pc:sldMk cId="477349008" sldId="263"/>
            <ac:spMk id="11" creationId="{090538E0-A884-4E60-A6AB-77D830E2FCED}"/>
          </ac:spMkLst>
        </pc:spChg>
        <pc:spChg chg="add">
          <ac:chgData name="Meyer, Grahm R" userId="6704ccab-2c78-46c0-93f5-01a89222a59d" providerId="ADAL" clId="{4D2561B6-8BB8-4897-A2A4-123864BCE026}" dt="2024-04-25T23:46:11.873" v="83" actId="26606"/>
          <ac:spMkLst>
            <pc:docMk/>
            <pc:sldMk cId="477349008" sldId="263"/>
            <ac:spMk id="12" creationId="{777A147A-9ED8-46B4-8660-1B3C2AA880B5}"/>
          </ac:spMkLst>
        </pc:spChg>
        <pc:spChg chg="add del">
          <ac:chgData name="Meyer, Grahm R" userId="6704ccab-2c78-46c0-93f5-01a89222a59d" providerId="ADAL" clId="{4D2561B6-8BB8-4897-A2A4-123864BCE026}" dt="2024-04-25T23:45:25.289" v="69" actId="26606"/>
          <ac:spMkLst>
            <pc:docMk/>
            <pc:sldMk cId="477349008" sldId="263"/>
            <ac:spMk id="13" creationId="{DB0D7DD0-1C67-4D4C-9E06-678233DB8468}"/>
          </ac:spMkLst>
        </pc:spChg>
        <pc:spChg chg="add">
          <ac:chgData name="Meyer, Grahm R" userId="6704ccab-2c78-46c0-93f5-01a89222a59d" providerId="ADAL" clId="{4D2561B6-8BB8-4897-A2A4-123864BCE026}" dt="2024-04-25T23:46:11.873" v="83" actId="26606"/>
          <ac:spMkLst>
            <pc:docMk/>
            <pc:sldMk cId="477349008" sldId="263"/>
            <ac:spMk id="14" creationId="{5D6C15A0-C087-4593-8414-2B4EC1CDC3DE}"/>
          </ac:spMkLst>
        </pc:spChg>
        <pc:spChg chg="add del">
          <ac:chgData name="Meyer, Grahm R" userId="6704ccab-2c78-46c0-93f5-01a89222a59d" providerId="ADAL" clId="{4D2561B6-8BB8-4897-A2A4-123864BCE026}" dt="2024-04-25T23:45:25.286" v="68" actId="26606"/>
          <ac:spMkLst>
            <pc:docMk/>
            <pc:sldMk cId="477349008" sldId="263"/>
            <ac:spMk id="18" creationId="{4FFBEE45-F140-49D5-85EA-C78C24340B23}"/>
          </ac:spMkLst>
        </pc:spChg>
        <pc:spChg chg="add del">
          <ac:chgData name="Meyer, Grahm R" userId="6704ccab-2c78-46c0-93f5-01a89222a59d" providerId="ADAL" clId="{4D2561B6-8BB8-4897-A2A4-123864BCE026}" dt="2024-04-25T23:45:57.036" v="79" actId="26606"/>
          <ac:spMkLst>
            <pc:docMk/>
            <pc:sldMk cId="477349008" sldId="263"/>
            <ac:spMk id="20" creationId="{4FFBEE45-F140-49D5-85EA-C78C24340B23}"/>
          </ac:spMkLst>
        </pc:spChg>
        <pc:spChg chg="add del">
          <ac:chgData name="Meyer, Grahm R" userId="6704ccab-2c78-46c0-93f5-01a89222a59d" providerId="ADAL" clId="{4D2561B6-8BB8-4897-A2A4-123864BCE026}" dt="2024-04-25T23:45:54.996" v="74" actId="26606"/>
          <ac:spMkLst>
            <pc:docMk/>
            <pc:sldMk cId="477349008" sldId="263"/>
            <ac:spMk id="25" creationId="{8CA06CD6-90CA-4C45-856C-6771339E1E22}"/>
          </ac:spMkLst>
        </pc:spChg>
        <pc:spChg chg="add del">
          <ac:chgData name="Meyer, Grahm R" userId="6704ccab-2c78-46c0-93f5-01a89222a59d" providerId="ADAL" clId="{4D2561B6-8BB8-4897-A2A4-123864BCE026}" dt="2024-04-25T23:45:55.384" v="76" actId="26606"/>
          <ac:spMkLst>
            <pc:docMk/>
            <pc:sldMk cId="477349008" sldId="263"/>
            <ac:spMk id="29" creationId="{4C608BEB-860E-4094-8511-78603564A75E}"/>
          </ac:spMkLst>
        </pc:spChg>
        <pc:spChg chg="add del">
          <ac:chgData name="Meyer, Grahm R" userId="6704ccab-2c78-46c0-93f5-01a89222a59d" providerId="ADAL" clId="{4D2561B6-8BB8-4897-A2A4-123864BCE026}" dt="2024-04-25T23:45:57.031" v="78" actId="26606"/>
          <ac:spMkLst>
            <pc:docMk/>
            <pc:sldMk cId="477349008" sldId="263"/>
            <ac:spMk id="32" creationId="{428D436F-9ACD-4C92-AFC8-C934C527A6A4}"/>
          </ac:spMkLst>
        </pc:spChg>
        <pc:spChg chg="add del">
          <ac:chgData name="Meyer, Grahm R" userId="6704ccab-2c78-46c0-93f5-01a89222a59d" providerId="ADAL" clId="{4D2561B6-8BB8-4897-A2A4-123864BCE026}" dt="2024-04-25T23:45:57.031" v="78" actId="26606"/>
          <ac:spMkLst>
            <pc:docMk/>
            <pc:sldMk cId="477349008" sldId="263"/>
            <ac:spMk id="33" creationId="{090538E0-A884-4E60-A6AB-77D830E2FCED}"/>
          </ac:spMkLst>
        </pc:spChg>
        <pc:spChg chg="add del">
          <ac:chgData name="Meyer, Grahm R" userId="6704ccab-2c78-46c0-93f5-01a89222a59d" providerId="ADAL" clId="{4D2561B6-8BB8-4897-A2A4-123864BCE026}" dt="2024-04-25T23:45:57.031" v="78" actId="26606"/>
          <ac:spMkLst>
            <pc:docMk/>
            <pc:sldMk cId="477349008" sldId="263"/>
            <ac:spMk id="34" creationId="{DB0D7DD0-1C67-4D4C-9E06-678233DB8468}"/>
          </ac:spMkLst>
        </pc:spChg>
        <pc:spChg chg="add del">
          <ac:chgData name="Meyer, Grahm R" userId="6704ccab-2c78-46c0-93f5-01a89222a59d" providerId="ADAL" clId="{4D2561B6-8BB8-4897-A2A4-123864BCE026}" dt="2024-04-25T23:46:05.706" v="82" actId="700"/>
          <ac:spMkLst>
            <pc:docMk/>
            <pc:sldMk cId="477349008" sldId="263"/>
            <ac:spMk id="36" creationId="{4C608BEB-860E-4094-8511-78603564A75E}"/>
          </ac:spMkLst>
        </pc:spChg>
        <pc:picChg chg="mod">
          <ac:chgData name="Meyer, Grahm R" userId="6704ccab-2c78-46c0-93f5-01a89222a59d" providerId="ADAL" clId="{4D2561B6-8BB8-4897-A2A4-123864BCE026}" dt="2024-04-28T21:06:39.421" v="468" actId="1076"/>
          <ac:picMkLst>
            <pc:docMk/>
            <pc:sldMk cId="477349008" sldId="263"/>
            <ac:picMk id="3" creationId="{C11DCC95-E211-55FE-5F90-1DEE7F4CD938}"/>
          </ac:picMkLst>
        </pc:picChg>
        <pc:cxnChg chg="add del">
          <ac:chgData name="Meyer, Grahm R" userId="6704ccab-2c78-46c0-93f5-01a89222a59d" providerId="ADAL" clId="{4D2561B6-8BB8-4897-A2A4-123864BCE026}" dt="2024-04-25T23:45:54.996" v="74" actId="26606"/>
          <ac:cxnSpMkLst>
            <pc:docMk/>
            <pc:sldMk cId="477349008" sldId="263"/>
            <ac:cxnSpMk id="27" creationId="{5021601D-2758-4B15-A31C-FDA184C51B3A}"/>
          </ac:cxnSpMkLst>
        </pc:cxnChg>
        <pc:cxnChg chg="add del">
          <ac:chgData name="Meyer, Grahm R" userId="6704ccab-2c78-46c0-93f5-01a89222a59d" providerId="ADAL" clId="{4D2561B6-8BB8-4897-A2A4-123864BCE026}" dt="2024-04-25T23:45:55.384" v="76" actId="26606"/>
          <ac:cxnSpMkLst>
            <pc:docMk/>
            <pc:sldMk cId="477349008" sldId="263"/>
            <ac:cxnSpMk id="30" creationId="{1F16A8D4-FE87-4604-88B2-394B5D1EB437}"/>
          </ac:cxnSpMkLst>
        </pc:cxnChg>
        <pc:cxnChg chg="add del">
          <ac:chgData name="Meyer, Grahm R" userId="6704ccab-2c78-46c0-93f5-01a89222a59d" providerId="ADAL" clId="{4D2561B6-8BB8-4897-A2A4-123864BCE026}" dt="2024-04-25T23:46:05.706" v="82" actId="700"/>
          <ac:cxnSpMkLst>
            <pc:docMk/>
            <pc:sldMk cId="477349008" sldId="263"/>
            <ac:cxnSpMk id="37" creationId="{1F16A8D4-FE87-4604-88B2-394B5D1EB437}"/>
          </ac:cxnSpMkLst>
        </pc:cxnChg>
      </pc:sldChg>
      <pc:sldChg chg="addSp modSp mod modTransition setBg modNotesTx">
        <pc:chgData name="Meyer, Grahm R" userId="6704ccab-2c78-46c0-93f5-01a89222a59d" providerId="ADAL" clId="{4D2561B6-8BB8-4897-A2A4-123864BCE026}" dt="2024-04-28T20:02:47.975" v="459" actId="1076"/>
        <pc:sldMkLst>
          <pc:docMk/>
          <pc:sldMk cId="2095801089" sldId="264"/>
        </pc:sldMkLst>
        <pc:spChg chg="mod">
          <ac:chgData name="Meyer, Grahm R" userId="6704ccab-2c78-46c0-93f5-01a89222a59d" providerId="ADAL" clId="{4D2561B6-8BB8-4897-A2A4-123864BCE026}" dt="2024-04-26T00:09:32.464" v="422" actId="20577"/>
          <ac:spMkLst>
            <pc:docMk/>
            <pc:sldMk cId="2095801089" sldId="264"/>
            <ac:spMk id="2" creationId="{00000000-0000-0000-0000-000000000000}"/>
          </ac:spMkLst>
        </pc:spChg>
        <pc:spChg chg="mod">
          <ac:chgData name="Meyer, Grahm R" userId="6704ccab-2c78-46c0-93f5-01a89222a59d" providerId="ADAL" clId="{4D2561B6-8BB8-4897-A2A4-123864BCE026}" dt="2024-04-26T00:09:53.070" v="428" actId="2710"/>
          <ac:spMkLst>
            <pc:docMk/>
            <pc:sldMk cId="2095801089" sldId="264"/>
            <ac:spMk id="3" creationId="{00000000-0000-0000-0000-000000000000}"/>
          </ac:spMkLst>
        </pc:spChg>
        <pc:spChg chg="add">
          <ac:chgData name="Meyer, Grahm R" userId="6704ccab-2c78-46c0-93f5-01a89222a59d" providerId="ADAL" clId="{4D2561B6-8BB8-4897-A2A4-123864BCE026}" dt="2024-04-26T00:09:27.876" v="420" actId="26606"/>
          <ac:spMkLst>
            <pc:docMk/>
            <pc:sldMk cId="2095801089" sldId="264"/>
            <ac:spMk id="8" creationId="{907EF6B7-1338-4443-8C46-6A318D952DFD}"/>
          </ac:spMkLst>
        </pc:spChg>
        <pc:spChg chg="add">
          <ac:chgData name="Meyer, Grahm R" userId="6704ccab-2c78-46c0-93f5-01a89222a59d" providerId="ADAL" clId="{4D2561B6-8BB8-4897-A2A4-123864BCE026}" dt="2024-04-26T00:09:27.876" v="420" actId="26606"/>
          <ac:spMkLst>
            <pc:docMk/>
            <pc:sldMk cId="2095801089" sldId="264"/>
            <ac:spMk id="10" creationId="{DAAE4CDD-124C-4DCF-9584-B6033B545DD5}"/>
          </ac:spMkLst>
        </pc:spChg>
        <pc:spChg chg="add">
          <ac:chgData name="Meyer, Grahm R" userId="6704ccab-2c78-46c0-93f5-01a89222a59d" providerId="ADAL" clId="{4D2561B6-8BB8-4897-A2A4-123864BCE026}" dt="2024-04-26T00:09:27.876" v="420" actId="26606"/>
          <ac:spMkLst>
            <pc:docMk/>
            <pc:sldMk cId="2095801089" sldId="264"/>
            <ac:spMk id="12" creationId="{081E4A58-353D-44AE-B2FC-2A74E2E400F7}"/>
          </ac:spMkLst>
        </pc:spChg>
        <pc:picChg chg="mod">
          <ac:chgData name="Meyer, Grahm R" userId="6704ccab-2c78-46c0-93f5-01a89222a59d" providerId="ADAL" clId="{4D2561B6-8BB8-4897-A2A4-123864BCE026}" dt="2024-04-28T20:02:47.975" v="459" actId="1076"/>
          <ac:picMkLst>
            <pc:docMk/>
            <pc:sldMk cId="2095801089" sldId="264"/>
            <ac:picMk id="4" creationId="{38DC3468-F505-28B6-FF15-43DBD820B768}"/>
          </ac:picMkLst>
        </pc:picChg>
      </pc:sldChg>
      <pc:sldChg chg="addSp modSp mod modTransition setBg">
        <pc:chgData name="Meyer, Grahm R" userId="6704ccab-2c78-46c0-93f5-01a89222a59d" providerId="ADAL" clId="{4D2561B6-8BB8-4897-A2A4-123864BCE026}" dt="2024-04-26T00:19:11.251" v="455"/>
        <pc:sldMkLst>
          <pc:docMk/>
          <pc:sldMk cId="3569785915" sldId="265"/>
        </pc:sldMkLst>
        <pc:spChg chg="mod">
          <ac:chgData name="Meyer, Grahm R" userId="6704ccab-2c78-46c0-93f5-01a89222a59d" providerId="ADAL" clId="{4D2561B6-8BB8-4897-A2A4-123864BCE026}" dt="2024-04-26T00:17:29.509" v="437" actId="26606"/>
          <ac:spMkLst>
            <pc:docMk/>
            <pc:sldMk cId="3569785915" sldId="265"/>
            <ac:spMk id="2" creationId="{00000000-0000-0000-0000-000000000000}"/>
          </ac:spMkLst>
        </pc:spChg>
        <pc:spChg chg="mod">
          <ac:chgData name="Meyer, Grahm R" userId="6704ccab-2c78-46c0-93f5-01a89222a59d" providerId="ADAL" clId="{4D2561B6-8BB8-4897-A2A4-123864BCE026}" dt="2024-04-26T00:17:29.509" v="437" actId="26606"/>
          <ac:spMkLst>
            <pc:docMk/>
            <pc:sldMk cId="3569785915" sldId="265"/>
            <ac:spMk id="3" creationId="{00000000-0000-0000-0000-000000000000}"/>
          </ac:spMkLst>
        </pc:spChg>
        <pc:spChg chg="add">
          <ac:chgData name="Meyer, Grahm R" userId="6704ccab-2c78-46c0-93f5-01a89222a59d" providerId="ADAL" clId="{4D2561B6-8BB8-4897-A2A4-123864BCE026}" dt="2024-04-26T00:17:29.509" v="437" actId="26606"/>
          <ac:spMkLst>
            <pc:docMk/>
            <pc:sldMk cId="3569785915" sldId="265"/>
            <ac:spMk id="8" creationId="{100EDD19-6802-4EC3-95CE-CFFAB042CFD6}"/>
          </ac:spMkLst>
        </pc:spChg>
        <pc:spChg chg="add">
          <ac:chgData name="Meyer, Grahm R" userId="6704ccab-2c78-46c0-93f5-01a89222a59d" providerId="ADAL" clId="{4D2561B6-8BB8-4897-A2A4-123864BCE026}" dt="2024-04-26T00:17:29.509" v="437" actId="26606"/>
          <ac:spMkLst>
            <pc:docMk/>
            <pc:sldMk cId="3569785915" sldId="265"/>
            <ac:spMk id="10" creationId="{DB17E863-922E-4C26-BD64-E8FD41D28661}"/>
          </ac:spMkLst>
        </pc:spChg>
      </pc:sldChg>
      <pc:sldChg chg="addSp delSp modSp mod modTransition delAnim">
        <pc:chgData name="Meyer, Grahm R" userId="6704ccab-2c78-46c0-93f5-01a89222a59d" providerId="ADAL" clId="{4D2561B6-8BB8-4897-A2A4-123864BCE026}" dt="2024-04-28T21:08:48.591" v="470" actId="478"/>
        <pc:sldMkLst>
          <pc:docMk/>
          <pc:sldMk cId="1123550117" sldId="266"/>
        </pc:sldMkLst>
        <pc:spChg chg="mod">
          <ac:chgData name="Meyer, Grahm R" userId="6704ccab-2c78-46c0-93f5-01a89222a59d" providerId="ADAL" clId="{4D2561B6-8BB8-4897-A2A4-123864BCE026}" dt="2024-04-25T23:35:56.883" v="5" actId="26606"/>
          <ac:spMkLst>
            <pc:docMk/>
            <pc:sldMk cId="1123550117" sldId="266"/>
            <ac:spMk id="2" creationId="{00000000-0000-0000-0000-000000000000}"/>
          </ac:spMkLst>
        </pc:spChg>
        <pc:spChg chg="del">
          <ac:chgData name="Meyer, Grahm R" userId="6704ccab-2c78-46c0-93f5-01a89222a59d" providerId="ADAL" clId="{4D2561B6-8BB8-4897-A2A4-123864BCE026}" dt="2024-04-25T23:35:56.883" v="5" actId="26606"/>
          <ac:spMkLst>
            <pc:docMk/>
            <pc:sldMk cId="1123550117" sldId="266"/>
            <ac:spMk id="3" creationId="{00000000-0000-0000-0000-000000000000}"/>
          </ac:spMkLst>
        </pc:spChg>
        <pc:spChg chg="del">
          <ac:chgData name="Meyer, Grahm R" userId="6704ccab-2c78-46c0-93f5-01a89222a59d" providerId="ADAL" clId="{4D2561B6-8BB8-4897-A2A4-123864BCE026}" dt="2024-04-25T23:35:56.883" v="5" actId="26606"/>
          <ac:spMkLst>
            <pc:docMk/>
            <pc:sldMk cId="1123550117" sldId="266"/>
            <ac:spMk id="8" creationId="{389575E1-3389-451A-A5F7-27854C25C599}"/>
          </ac:spMkLst>
        </pc:spChg>
        <pc:spChg chg="del">
          <ac:chgData name="Meyer, Grahm R" userId="6704ccab-2c78-46c0-93f5-01a89222a59d" providerId="ADAL" clId="{4D2561B6-8BB8-4897-A2A4-123864BCE026}" dt="2024-04-25T23:35:56.883" v="5" actId="26606"/>
          <ac:spMkLst>
            <pc:docMk/>
            <pc:sldMk cId="1123550117" sldId="266"/>
            <ac:spMk id="10" creationId="{A53CCC5C-D88E-40FB-B30B-23DCDBD01D37}"/>
          </ac:spMkLst>
        </pc:spChg>
        <pc:spChg chg="del">
          <ac:chgData name="Meyer, Grahm R" userId="6704ccab-2c78-46c0-93f5-01a89222a59d" providerId="ADAL" clId="{4D2561B6-8BB8-4897-A2A4-123864BCE026}" dt="2024-04-25T23:35:56.883" v="5" actId="26606"/>
          <ac:spMkLst>
            <pc:docMk/>
            <pc:sldMk cId="1123550117" sldId="266"/>
            <ac:spMk id="12" creationId="{081E4A58-353D-44AE-B2FC-2A74E2E400F7}"/>
          </ac:spMkLst>
        </pc:spChg>
        <pc:spChg chg="add">
          <ac:chgData name="Meyer, Grahm R" userId="6704ccab-2c78-46c0-93f5-01a89222a59d" providerId="ADAL" clId="{4D2561B6-8BB8-4897-A2A4-123864BCE026}" dt="2024-04-25T23:35:56.883" v="5" actId="26606"/>
          <ac:spMkLst>
            <pc:docMk/>
            <pc:sldMk cId="1123550117" sldId="266"/>
            <ac:spMk id="18" creationId="{2E442304-DDBD-4F7B-8017-36BCC863FB40}"/>
          </ac:spMkLst>
        </pc:spChg>
        <pc:spChg chg="add">
          <ac:chgData name="Meyer, Grahm R" userId="6704ccab-2c78-46c0-93f5-01a89222a59d" providerId="ADAL" clId="{4D2561B6-8BB8-4897-A2A4-123864BCE026}" dt="2024-04-25T23:35:56.883" v="5" actId="26606"/>
          <ac:spMkLst>
            <pc:docMk/>
            <pc:sldMk cId="1123550117" sldId="266"/>
            <ac:spMk id="20" creationId="{5E107275-3853-46FD-A241-DE4355A42675}"/>
          </ac:spMkLst>
        </pc:spChg>
        <pc:graphicFrameChg chg="add">
          <ac:chgData name="Meyer, Grahm R" userId="6704ccab-2c78-46c0-93f5-01a89222a59d" providerId="ADAL" clId="{4D2561B6-8BB8-4897-A2A4-123864BCE026}" dt="2024-04-25T23:35:56.883" v="5" actId="26606"/>
          <ac:graphicFrameMkLst>
            <pc:docMk/>
            <pc:sldMk cId="1123550117" sldId="266"/>
            <ac:graphicFrameMk id="14" creationId="{B8D7D441-4303-CC04-F011-55B1B09C1F74}"/>
          </ac:graphicFrameMkLst>
        </pc:graphicFrameChg>
        <pc:picChg chg="del">
          <ac:chgData name="Meyer, Grahm R" userId="6704ccab-2c78-46c0-93f5-01a89222a59d" providerId="ADAL" clId="{4D2561B6-8BB8-4897-A2A4-123864BCE026}" dt="2024-04-28T21:08:48.591" v="470" actId="478"/>
          <ac:picMkLst>
            <pc:docMk/>
            <pc:sldMk cId="1123550117" sldId="266"/>
            <ac:picMk id="11" creationId="{B3AA5975-1ED7-81B9-80AD-B3AA7E527EC2}"/>
          </ac:picMkLst>
        </pc:picChg>
      </pc:sldChg>
      <pc:sldChg chg="modTransition">
        <pc:chgData name="Meyer, Grahm R" userId="6704ccab-2c78-46c0-93f5-01a89222a59d" providerId="ADAL" clId="{4D2561B6-8BB8-4897-A2A4-123864BCE026}" dt="2024-04-26T00:18:50.472" v="446"/>
        <pc:sldMkLst>
          <pc:docMk/>
          <pc:sldMk cId="1085767606" sldId="267"/>
        </pc:sldMkLst>
      </pc:sldChg>
      <pc:sldChg chg="modTransition">
        <pc:chgData name="Meyer, Grahm R" userId="6704ccab-2c78-46c0-93f5-01a89222a59d" providerId="ADAL" clId="{4D2561B6-8BB8-4897-A2A4-123864BCE026}" dt="2024-04-26T00:18:52.758" v="447"/>
        <pc:sldMkLst>
          <pc:docMk/>
          <pc:sldMk cId="2754880930" sldId="268"/>
        </pc:sldMkLst>
      </pc:sldChg>
      <pc:sldChg chg="modTransition">
        <pc:chgData name="Meyer, Grahm R" userId="6704ccab-2c78-46c0-93f5-01a89222a59d" providerId="ADAL" clId="{4D2561B6-8BB8-4897-A2A4-123864BCE026}" dt="2024-04-26T00:18:55.519" v="448"/>
        <pc:sldMkLst>
          <pc:docMk/>
          <pc:sldMk cId="1034162535" sldId="269"/>
        </pc:sldMkLst>
      </pc:sldChg>
      <pc:sldChg chg="addSp delSp modSp mod">
        <pc:chgData name="Meyer, Grahm R" userId="6704ccab-2c78-46c0-93f5-01a89222a59d" providerId="ADAL" clId="{4D2561B6-8BB8-4897-A2A4-123864BCE026}" dt="2024-04-26T00:18:25.830" v="441" actId="313"/>
        <pc:sldMkLst>
          <pc:docMk/>
          <pc:sldMk cId="3658291183" sldId="270"/>
        </pc:sldMkLst>
        <pc:spChg chg="mod">
          <ac:chgData name="Meyer, Grahm R" userId="6704ccab-2c78-46c0-93f5-01a89222a59d" providerId="ADAL" clId="{4D2561B6-8BB8-4897-A2A4-123864BCE026}" dt="2024-04-26T00:18:25.830" v="441" actId="313"/>
          <ac:spMkLst>
            <pc:docMk/>
            <pc:sldMk cId="3658291183" sldId="270"/>
            <ac:spMk id="2" creationId="{00000000-0000-0000-0000-000000000000}"/>
          </ac:spMkLst>
        </pc:spChg>
        <pc:spChg chg="del mod">
          <ac:chgData name="Meyer, Grahm R" userId="6704ccab-2c78-46c0-93f5-01a89222a59d" providerId="ADAL" clId="{4D2561B6-8BB8-4897-A2A4-123864BCE026}" dt="2024-04-25T23:36:14.830" v="8" actId="26606"/>
          <ac:spMkLst>
            <pc:docMk/>
            <pc:sldMk cId="3658291183" sldId="270"/>
            <ac:spMk id="3" creationId="{00000000-0000-0000-0000-000000000000}"/>
          </ac:spMkLst>
        </pc:spChg>
        <pc:spChg chg="add del">
          <ac:chgData name="Meyer, Grahm R" userId="6704ccab-2c78-46c0-93f5-01a89222a59d" providerId="ADAL" clId="{4D2561B6-8BB8-4897-A2A4-123864BCE026}" dt="2024-04-25T23:36:14.830" v="8" actId="26606"/>
          <ac:spMkLst>
            <pc:docMk/>
            <pc:sldMk cId="3658291183" sldId="270"/>
            <ac:spMk id="8" creationId="{907EF6B7-1338-4443-8C46-6A318D952DFD}"/>
          </ac:spMkLst>
        </pc:spChg>
        <pc:spChg chg="add del">
          <ac:chgData name="Meyer, Grahm R" userId="6704ccab-2c78-46c0-93f5-01a89222a59d" providerId="ADAL" clId="{4D2561B6-8BB8-4897-A2A4-123864BCE026}" dt="2024-04-25T23:36:14.830" v="8" actId="26606"/>
          <ac:spMkLst>
            <pc:docMk/>
            <pc:sldMk cId="3658291183" sldId="270"/>
            <ac:spMk id="10" creationId="{DAAE4CDD-124C-4DCF-9584-B6033B545DD5}"/>
          </ac:spMkLst>
        </pc:spChg>
        <pc:spChg chg="add del">
          <ac:chgData name="Meyer, Grahm R" userId="6704ccab-2c78-46c0-93f5-01a89222a59d" providerId="ADAL" clId="{4D2561B6-8BB8-4897-A2A4-123864BCE026}" dt="2024-04-25T23:36:14.830" v="8" actId="26606"/>
          <ac:spMkLst>
            <pc:docMk/>
            <pc:sldMk cId="3658291183" sldId="270"/>
            <ac:spMk id="12" creationId="{081E4A58-353D-44AE-B2FC-2A74E2E400F7}"/>
          </ac:spMkLst>
        </pc:spChg>
        <pc:spChg chg="add del">
          <ac:chgData name="Meyer, Grahm R" userId="6704ccab-2c78-46c0-93f5-01a89222a59d" providerId="ADAL" clId="{4D2561B6-8BB8-4897-A2A4-123864BCE026}" dt="2024-04-25T23:36:14.813" v="7" actId="26606"/>
          <ac:spMkLst>
            <pc:docMk/>
            <pc:sldMk cId="3658291183" sldId="270"/>
            <ac:spMk id="18" creationId="{2C61293E-6EBE-43EF-A52C-9BEBFD7679D4}"/>
          </ac:spMkLst>
        </pc:spChg>
        <pc:spChg chg="add del">
          <ac:chgData name="Meyer, Grahm R" userId="6704ccab-2c78-46c0-93f5-01a89222a59d" providerId="ADAL" clId="{4D2561B6-8BB8-4897-A2A4-123864BCE026}" dt="2024-04-25T23:36:14.813" v="7" actId="26606"/>
          <ac:spMkLst>
            <pc:docMk/>
            <pc:sldMk cId="3658291183" sldId="270"/>
            <ac:spMk id="20" creationId="{3FCFB1DE-0B7E-48CC-BA90-B2AB0889F9D6}"/>
          </ac:spMkLst>
        </pc:spChg>
        <pc:spChg chg="add">
          <ac:chgData name="Meyer, Grahm R" userId="6704ccab-2c78-46c0-93f5-01a89222a59d" providerId="ADAL" clId="{4D2561B6-8BB8-4897-A2A4-123864BCE026}" dt="2024-04-25T23:36:14.830" v="8" actId="26606"/>
          <ac:spMkLst>
            <pc:docMk/>
            <pc:sldMk cId="3658291183" sldId="270"/>
            <ac:spMk id="22" creationId="{2E442304-DDBD-4F7B-8017-36BCC863FB40}"/>
          </ac:spMkLst>
        </pc:spChg>
        <pc:spChg chg="add">
          <ac:chgData name="Meyer, Grahm R" userId="6704ccab-2c78-46c0-93f5-01a89222a59d" providerId="ADAL" clId="{4D2561B6-8BB8-4897-A2A4-123864BCE026}" dt="2024-04-25T23:36:14.830" v="8" actId="26606"/>
          <ac:spMkLst>
            <pc:docMk/>
            <pc:sldMk cId="3658291183" sldId="270"/>
            <ac:spMk id="23" creationId="{5E107275-3853-46FD-A241-DE4355A42675}"/>
          </ac:spMkLst>
        </pc:spChg>
        <pc:graphicFrameChg chg="add">
          <ac:chgData name="Meyer, Grahm R" userId="6704ccab-2c78-46c0-93f5-01a89222a59d" providerId="ADAL" clId="{4D2561B6-8BB8-4897-A2A4-123864BCE026}" dt="2024-04-25T23:36:14.830" v="8" actId="26606"/>
          <ac:graphicFrameMkLst>
            <pc:docMk/>
            <pc:sldMk cId="3658291183" sldId="270"/>
            <ac:graphicFrameMk id="24" creationId="{943D82DC-D92D-EACB-0508-D44A698C25CD}"/>
          </ac:graphicFrameMkLst>
        </pc:graphicFrameChg>
        <pc:picChg chg="add del">
          <ac:chgData name="Meyer, Grahm R" userId="6704ccab-2c78-46c0-93f5-01a89222a59d" providerId="ADAL" clId="{4D2561B6-8BB8-4897-A2A4-123864BCE026}" dt="2024-04-25T23:36:14.813" v="7" actId="26606"/>
          <ac:picMkLst>
            <pc:docMk/>
            <pc:sldMk cId="3658291183" sldId="270"/>
            <ac:picMk id="14" creationId="{E5CCE41E-B057-DC5D-90A0-38F8D865974B}"/>
          </ac:picMkLst>
        </pc:picChg>
      </pc:sldChg>
      <pc:sldChg chg="addSp delSp modSp mod modTransition setBg modNotesTx">
        <pc:chgData name="Meyer, Grahm R" userId="6704ccab-2c78-46c0-93f5-01a89222a59d" providerId="ADAL" clId="{4D2561B6-8BB8-4897-A2A4-123864BCE026}" dt="2024-04-28T19:59:59.195" v="458" actId="1076"/>
        <pc:sldMkLst>
          <pc:docMk/>
          <pc:sldMk cId="3484067966" sldId="271"/>
        </pc:sldMkLst>
        <pc:spChg chg="mod">
          <ac:chgData name="Meyer, Grahm R" userId="6704ccab-2c78-46c0-93f5-01a89222a59d" providerId="ADAL" clId="{4D2561B6-8BB8-4897-A2A4-123864BCE026}" dt="2024-04-25T23:51:51.495" v="180" actId="26606"/>
          <ac:spMkLst>
            <pc:docMk/>
            <pc:sldMk cId="3484067966" sldId="271"/>
            <ac:spMk id="2" creationId="{00000000-0000-0000-0000-000000000000}"/>
          </ac:spMkLst>
        </pc:spChg>
        <pc:spChg chg="del">
          <ac:chgData name="Meyer, Grahm R" userId="6704ccab-2c78-46c0-93f5-01a89222a59d" providerId="ADAL" clId="{4D2561B6-8BB8-4897-A2A4-123864BCE026}" dt="2024-04-25T23:51:30.570" v="170" actId="478"/>
          <ac:spMkLst>
            <pc:docMk/>
            <pc:sldMk cId="3484067966" sldId="271"/>
            <ac:spMk id="3" creationId="{00000000-0000-0000-0000-000000000000}"/>
          </ac:spMkLst>
        </pc:spChg>
        <pc:spChg chg="mod">
          <ac:chgData name="Meyer, Grahm R" userId="6704ccab-2c78-46c0-93f5-01a89222a59d" providerId="ADAL" clId="{4D2561B6-8BB8-4897-A2A4-123864BCE026}" dt="2024-04-25T23:56:33.645" v="351" actId="20577"/>
          <ac:spMkLst>
            <pc:docMk/>
            <pc:sldMk cId="3484067966" sldId="271"/>
            <ac:spMk id="4" creationId="{7B53472E-4D4F-C261-14EE-522585CC2C4C}"/>
          </ac:spMkLst>
        </pc:spChg>
        <pc:spChg chg="add del mod">
          <ac:chgData name="Meyer, Grahm R" userId="6704ccab-2c78-46c0-93f5-01a89222a59d" providerId="ADAL" clId="{4D2561B6-8BB8-4897-A2A4-123864BCE026}" dt="2024-04-25T23:51:31.669" v="171" actId="478"/>
          <ac:spMkLst>
            <pc:docMk/>
            <pc:sldMk cId="3484067966" sldId="271"/>
            <ac:spMk id="6" creationId="{E711A73F-2869-4F39-7AE6-77C01E182A57}"/>
          </ac:spMkLst>
        </pc:spChg>
        <pc:spChg chg="add del">
          <ac:chgData name="Meyer, Grahm R" userId="6704ccab-2c78-46c0-93f5-01a89222a59d" providerId="ADAL" clId="{4D2561B6-8BB8-4897-A2A4-123864BCE026}" dt="2024-04-25T23:51:45.188" v="173" actId="26606"/>
          <ac:spMkLst>
            <pc:docMk/>
            <pc:sldMk cId="3484067966" sldId="271"/>
            <ac:spMk id="10" creationId="{2C61293E-6EBE-43EF-A52C-9BEBFD7679D4}"/>
          </ac:spMkLst>
        </pc:spChg>
        <pc:spChg chg="add del">
          <ac:chgData name="Meyer, Grahm R" userId="6704ccab-2c78-46c0-93f5-01a89222a59d" providerId="ADAL" clId="{4D2561B6-8BB8-4897-A2A4-123864BCE026}" dt="2024-04-25T23:51:51.486" v="179" actId="26606"/>
          <ac:spMkLst>
            <pc:docMk/>
            <pc:sldMk cId="3484067966" sldId="271"/>
            <ac:spMk id="11" creationId="{EDDBB197-D710-4A4F-A9CA-FD2177498BE8}"/>
          </ac:spMkLst>
        </pc:spChg>
        <pc:spChg chg="add del">
          <ac:chgData name="Meyer, Grahm R" userId="6704ccab-2c78-46c0-93f5-01a89222a59d" providerId="ADAL" clId="{4D2561B6-8BB8-4897-A2A4-123864BCE026}" dt="2024-04-25T23:51:45.188" v="173" actId="26606"/>
          <ac:spMkLst>
            <pc:docMk/>
            <pc:sldMk cId="3484067966" sldId="271"/>
            <ac:spMk id="12" creationId="{3FCFB1DE-0B7E-48CC-BA90-B2AB0889F9D6}"/>
          </ac:spMkLst>
        </pc:spChg>
        <pc:spChg chg="add del">
          <ac:chgData name="Meyer, Grahm R" userId="6704ccab-2c78-46c0-93f5-01a89222a59d" providerId="ADAL" clId="{4D2561B6-8BB8-4897-A2A4-123864BCE026}" dt="2024-04-25T23:51:51.486" v="179" actId="26606"/>
          <ac:spMkLst>
            <pc:docMk/>
            <pc:sldMk cId="3484067966" sldId="271"/>
            <ac:spMk id="13" creationId="{975D1CFA-2CDB-4B64-BD9F-85744E8DA12F}"/>
          </ac:spMkLst>
        </pc:spChg>
        <pc:spChg chg="add del">
          <ac:chgData name="Meyer, Grahm R" userId="6704ccab-2c78-46c0-93f5-01a89222a59d" providerId="ADAL" clId="{4D2561B6-8BB8-4897-A2A4-123864BCE026}" dt="2024-04-25T23:51:46.800" v="175" actId="26606"/>
          <ac:spMkLst>
            <pc:docMk/>
            <pc:sldMk cId="3484067966" sldId="271"/>
            <ac:spMk id="14" creationId="{F13C74B1-5B17-4795-BED0-7140497B445A}"/>
          </ac:spMkLst>
        </pc:spChg>
        <pc:spChg chg="add del">
          <ac:chgData name="Meyer, Grahm R" userId="6704ccab-2c78-46c0-93f5-01a89222a59d" providerId="ADAL" clId="{4D2561B6-8BB8-4897-A2A4-123864BCE026}" dt="2024-04-25T23:51:46.800" v="175" actId="26606"/>
          <ac:spMkLst>
            <pc:docMk/>
            <pc:sldMk cId="3484067966" sldId="271"/>
            <ac:spMk id="15" creationId="{D4974D33-8DC5-464E-8C6D-BE58F0669C17}"/>
          </ac:spMkLst>
        </pc:spChg>
        <pc:spChg chg="add del">
          <ac:chgData name="Meyer, Grahm R" userId="6704ccab-2c78-46c0-93f5-01a89222a59d" providerId="ADAL" clId="{4D2561B6-8BB8-4897-A2A4-123864BCE026}" dt="2024-04-25T23:51:47.615" v="177" actId="26606"/>
          <ac:spMkLst>
            <pc:docMk/>
            <pc:sldMk cId="3484067966" sldId="271"/>
            <ac:spMk id="18" creationId="{04C21BAE-6866-4C7A-A7EC-C1B2E572D5BE}"/>
          </ac:spMkLst>
        </pc:spChg>
        <pc:spChg chg="add del">
          <ac:chgData name="Meyer, Grahm R" userId="6704ccab-2c78-46c0-93f5-01a89222a59d" providerId="ADAL" clId="{4D2561B6-8BB8-4897-A2A4-123864BCE026}" dt="2024-04-25T23:51:47.615" v="177" actId="26606"/>
          <ac:spMkLst>
            <pc:docMk/>
            <pc:sldMk cId="3484067966" sldId="271"/>
            <ac:spMk id="20" creationId="{7E7D0C94-08B4-48AE-8813-CC4D60294F42}"/>
          </ac:spMkLst>
        </pc:spChg>
        <pc:spChg chg="add del">
          <ac:chgData name="Meyer, Grahm R" userId="6704ccab-2c78-46c0-93f5-01a89222a59d" providerId="ADAL" clId="{4D2561B6-8BB8-4897-A2A4-123864BCE026}" dt="2024-04-25T23:51:47.615" v="177" actId="26606"/>
          <ac:spMkLst>
            <pc:docMk/>
            <pc:sldMk cId="3484067966" sldId="271"/>
            <ac:spMk id="21" creationId="{F0C518C2-0AA4-470C-87B9-9CBF428FBA25}"/>
          </ac:spMkLst>
        </pc:spChg>
        <pc:spChg chg="add">
          <ac:chgData name="Meyer, Grahm R" userId="6704ccab-2c78-46c0-93f5-01a89222a59d" providerId="ADAL" clId="{4D2561B6-8BB8-4897-A2A4-123864BCE026}" dt="2024-04-25T23:51:51.495" v="180" actId="26606"/>
          <ac:spMkLst>
            <pc:docMk/>
            <pc:sldMk cId="3484067966" sldId="271"/>
            <ac:spMk id="28" creationId="{F13C74B1-5B17-4795-BED0-7140497B445A}"/>
          </ac:spMkLst>
        </pc:spChg>
        <pc:spChg chg="add">
          <ac:chgData name="Meyer, Grahm R" userId="6704ccab-2c78-46c0-93f5-01a89222a59d" providerId="ADAL" clId="{4D2561B6-8BB8-4897-A2A4-123864BCE026}" dt="2024-04-25T23:51:51.495" v="180" actId="26606"/>
          <ac:spMkLst>
            <pc:docMk/>
            <pc:sldMk cId="3484067966" sldId="271"/>
            <ac:spMk id="29" creationId="{D4974D33-8DC5-464E-8C6D-BE58F0669C17}"/>
          </ac:spMkLst>
        </pc:spChg>
        <pc:grpChg chg="add del">
          <ac:chgData name="Meyer, Grahm R" userId="6704ccab-2c78-46c0-93f5-01a89222a59d" providerId="ADAL" clId="{4D2561B6-8BB8-4897-A2A4-123864BCE026}" dt="2024-04-25T23:51:51.486" v="179" actId="26606"/>
          <ac:grpSpMkLst>
            <pc:docMk/>
            <pc:sldMk cId="3484067966" sldId="271"/>
            <ac:grpSpMk id="23" creationId="{25EE5136-01F1-466C-962D-BA9B4C6757AA}"/>
          </ac:grpSpMkLst>
        </pc:grpChg>
        <pc:picChg chg="mod">
          <ac:chgData name="Meyer, Grahm R" userId="6704ccab-2c78-46c0-93f5-01a89222a59d" providerId="ADAL" clId="{4D2561B6-8BB8-4897-A2A4-123864BCE026}" dt="2024-04-28T19:59:59.195" v="458" actId="1076"/>
          <ac:picMkLst>
            <pc:docMk/>
            <pc:sldMk cId="3484067966" sldId="271"/>
            <ac:picMk id="3" creationId="{FC7B0279-F534-4582-C210-1A133A1DE780}"/>
          </ac:picMkLst>
        </pc:picChg>
        <pc:picChg chg="add del">
          <ac:chgData name="Meyer, Grahm R" userId="6704ccab-2c78-46c0-93f5-01a89222a59d" providerId="ADAL" clId="{4D2561B6-8BB8-4897-A2A4-123864BCE026}" dt="2024-04-25T23:51:45.188" v="173" actId="26606"/>
          <ac:picMkLst>
            <pc:docMk/>
            <pc:sldMk cId="3484067966" sldId="271"/>
            <ac:picMk id="7" creationId="{CA618EF8-E3AD-8C01-3E75-56C67CD39C16}"/>
          </ac:picMkLst>
        </pc:picChg>
        <pc:picChg chg="add del">
          <ac:chgData name="Meyer, Grahm R" userId="6704ccab-2c78-46c0-93f5-01a89222a59d" providerId="ADAL" clId="{4D2561B6-8BB8-4897-A2A4-123864BCE026}" dt="2024-04-25T23:51:51.486" v="179" actId="26606"/>
          <ac:picMkLst>
            <pc:docMk/>
            <pc:sldMk cId="3484067966" sldId="271"/>
            <ac:picMk id="8" creationId="{EF4B9A4F-BFF3-F2F5-095A-836B23F6FD6E}"/>
          </ac:picMkLst>
        </pc:picChg>
        <pc:picChg chg="add del">
          <ac:chgData name="Meyer, Grahm R" userId="6704ccab-2c78-46c0-93f5-01a89222a59d" providerId="ADAL" clId="{4D2561B6-8BB8-4897-A2A4-123864BCE026}" dt="2024-04-25T23:51:46.800" v="175" actId="26606"/>
          <ac:picMkLst>
            <pc:docMk/>
            <pc:sldMk cId="3484067966" sldId="271"/>
            <ac:picMk id="16" creationId="{48714DB2-3A24-36B9-BDB8-3843BA76FB55}"/>
          </ac:picMkLst>
        </pc:picChg>
        <pc:picChg chg="add del">
          <ac:chgData name="Meyer, Grahm R" userId="6704ccab-2c78-46c0-93f5-01a89222a59d" providerId="ADAL" clId="{4D2561B6-8BB8-4897-A2A4-123864BCE026}" dt="2024-04-25T23:51:47.615" v="177" actId="26606"/>
          <ac:picMkLst>
            <pc:docMk/>
            <pc:sldMk cId="3484067966" sldId="271"/>
            <ac:picMk id="19" creationId="{97775FF2-213B-44C6-6499-BDEBD92814C7}"/>
          </ac:picMkLst>
        </pc:picChg>
        <pc:picChg chg="add mod modCrop">
          <ac:chgData name="Meyer, Grahm R" userId="6704ccab-2c78-46c0-93f5-01a89222a59d" providerId="ADAL" clId="{4D2561B6-8BB8-4897-A2A4-123864BCE026}" dt="2024-04-25T23:52:13.096" v="183" actId="1076"/>
          <ac:picMkLst>
            <pc:docMk/>
            <pc:sldMk cId="3484067966" sldId="271"/>
            <ac:picMk id="30" creationId="{48714DB2-3A24-36B9-BDB8-3843BA76FB55}"/>
          </ac:picMkLst>
        </pc:picChg>
      </pc:sldChg>
      <pc:sldChg chg="addSp modSp mod modTransition setBg modNotesTx">
        <pc:chgData name="Meyer, Grahm R" userId="6704ccab-2c78-46c0-93f5-01a89222a59d" providerId="ADAL" clId="{4D2561B6-8BB8-4897-A2A4-123864BCE026}" dt="2024-04-28T21:08:40.021" v="469" actId="1076"/>
        <pc:sldMkLst>
          <pc:docMk/>
          <pc:sldMk cId="2340361419" sldId="272"/>
        </pc:sldMkLst>
        <pc:spChg chg="mod">
          <ac:chgData name="Meyer, Grahm R" userId="6704ccab-2c78-46c0-93f5-01a89222a59d" providerId="ADAL" clId="{4D2561B6-8BB8-4897-A2A4-123864BCE026}" dt="2024-04-25T23:44:32.465" v="62" actId="26606"/>
          <ac:spMkLst>
            <pc:docMk/>
            <pc:sldMk cId="2340361419" sldId="272"/>
            <ac:spMk id="2" creationId="{36CAAACF-EAEE-B51F-FD88-B0AAD8255079}"/>
          </ac:spMkLst>
        </pc:spChg>
        <pc:spChg chg="mod">
          <ac:chgData name="Meyer, Grahm R" userId="6704ccab-2c78-46c0-93f5-01a89222a59d" providerId="ADAL" clId="{4D2561B6-8BB8-4897-A2A4-123864BCE026}" dt="2024-04-25T23:44:41.964" v="65" actId="27636"/>
          <ac:spMkLst>
            <pc:docMk/>
            <pc:sldMk cId="2340361419" sldId="272"/>
            <ac:spMk id="3" creationId="{43CC939C-93B9-63EB-A43B-4A06B0B60076}"/>
          </ac:spMkLst>
        </pc:spChg>
        <pc:spChg chg="add">
          <ac:chgData name="Meyer, Grahm R" userId="6704ccab-2c78-46c0-93f5-01a89222a59d" providerId="ADAL" clId="{4D2561B6-8BB8-4897-A2A4-123864BCE026}" dt="2024-04-25T23:44:32.465" v="62" actId="26606"/>
          <ac:spMkLst>
            <pc:docMk/>
            <pc:sldMk cId="2340361419" sldId="272"/>
            <ac:spMk id="9" creationId="{2C61293E-6EBE-43EF-A52C-9BEBFD7679D4}"/>
          </ac:spMkLst>
        </pc:spChg>
        <pc:spChg chg="add">
          <ac:chgData name="Meyer, Grahm R" userId="6704ccab-2c78-46c0-93f5-01a89222a59d" providerId="ADAL" clId="{4D2561B6-8BB8-4897-A2A4-123864BCE026}" dt="2024-04-25T23:44:32.465" v="62" actId="26606"/>
          <ac:spMkLst>
            <pc:docMk/>
            <pc:sldMk cId="2340361419" sldId="272"/>
            <ac:spMk id="11" creationId="{3FCFB1DE-0B7E-48CC-BA90-B2AB0889F9D6}"/>
          </ac:spMkLst>
        </pc:spChg>
        <pc:picChg chg="mod">
          <ac:chgData name="Meyer, Grahm R" userId="6704ccab-2c78-46c0-93f5-01a89222a59d" providerId="ADAL" clId="{4D2561B6-8BB8-4897-A2A4-123864BCE026}" dt="2024-04-28T21:08:40.021" v="469" actId="1076"/>
          <ac:picMkLst>
            <pc:docMk/>
            <pc:sldMk cId="2340361419" sldId="272"/>
            <ac:picMk id="4" creationId="{0272559C-7224-F779-64C3-1926E09EDFF3}"/>
          </ac:picMkLst>
        </pc:picChg>
        <pc:picChg chg="add">
          <ac:chgData name="Meyer, Grahm R" userId="6704ccab-2c78-46c0-93f5-01a89222a59d" providerId="ADAL" clId="{4D2561B6-8BB8-4897-A2A4-123864BCE026}" dt="2024-04-25T23:44:32.465" v="62" actId="26606"/>
          <ac:picMkLst>
            <pc:docMk/>
            <pc:sldMk cId="2340361419" sldId="272"/>
            <ac:picMk id="5" creationId="{CE32B57B-8BD9-DEC1-CE91-5275FF14F251}"/>
          </ac:picMkLst>
        </pc:picChg>
      </pc:sldChg>
      <pc:sldChg chg="addSp delSp modSp mod modTransition setBg modNotesTx">
        <pc:chgData name="Meyer, Grahm R" userId="6704ccab-2c78-46c0-93f5-01a89222a59d" providerId="ADAL" clId="{4D2561B6-8BB8-4897-A2A4-123864BCE026}" dt="2024-04-28T19:58:30.504" v="457" actId="1076"/>
        <pc:sldMkLst>
          <pc:docMk/>
          <pc:sldMk cId="3147457578" sldId="273"/>
        </pc:sldMkLst>
        <pc:spChg chg="mod">
          <ac:chgData name="Meyer, Grahm R" userId="6704ccab-2c78-46c0-93f5-01a89222a59d" providerId="ADAL" clId="{4D2561B6-8BB8-4897-A2A4-123864BCE026}" dt="2024-04-25T23:50:15.833" v="137" actId="26606"/>
          <ac:spMkLst>
            <pc:docMk/>
            <pc:sldMk cId="3147457578" sldId="273"/>
            <ac:spMk id="2" creationId="{00000000-0000-0000-0000-000000000000}"/>
          </ac:spMkLst>
        </pc:spChg>
        <pc:spChg chg="del">
          <ac:chgData name="Meyer, Grahm R" userId="6704ccab-2c78-46c0-93f5-01a89222a59d" providerId="ADAL" clId="{4D2561B6-8BB8-4897-A2A4-123864BCE026}" dt="2024-04-25T23:49:53.469" v="133" actId="478"/>
          <ac:spMkLst>
            <pc:docMk/>
            <pc:sldMk cId="3147457578" sldId="273"/>
            <ac:spMk id="3" creationId="{00000000-0000-0000-0000-000000000000}"/>
          </ac:spMkLst>
        </pc:spChg>
        <pc:spChg chg="mod">
          <ac:chgData name="Meyer, Grahm R" userId="6704ccab-2c78-46c0-93f5-01a89222a59d" providerId="ADAL" clId="{4D2561B6-8BB8-4897-A2A4-123864BCE026}" dt="2024-04-26T00:10:15.019" v="429" actId="122"/>
          <ac:spMkLst>
            <pc:docMk/>
            <pc:sldMk cId="3147457578" sldId="273"/>
            <ac:spMk id="4" creationId="{8EB034CB-46B7-F747-1D47-40C842A0FED6}"/>
          </ac:spMkLst>
        </pc:spChg>
        <pc:spChg chg="add del mod">
          <ac:chgData name="Meyer, Grahm R" userId="6704ccab-2c78-46c0-93f5-01a89222a59d" providerId="ADAL" clId="{4D2561B6-8BB8-4897-A2A4-123864BCE026}" dt="2024-04-25T23:49:55.076" v="134" actId="478"/>
          <ac:spMkLst>
            <pc:docMk/>
            <pc:sldMk cId="3147457578" sldId="273"/>
            <ac:spMk id="6" creationId="{DBE9D492-E558-D9C9-0332-7B5BAAB52DE3}"/>
          </ac:spMkLst>
        </pc:spChg>
        <pc:spChg chg="add del">
          <ac:chgData name="Meyer, Grahm R" userId="6704ccab-2c78-46c0-93f5-01a89222a59d" providerId="ADAL" clId="{4D2561B6-8BB8-4897-A2A4-123864BCE026}" dt="2024-04-25T23:50:15.833" v="137" actId="26606"/>
          <ac:spMkLst>
            <pc:docMk/>
            <pc:sldMk cId="3147457578" sldId="273"/>
            <ac:spMk id="10" creationId="{F13C74B1-5B17-4795-BED0-7140497B445A}"/>
          </ac:spMkLst>
        </pc:spChg>
        <pc:spChg chg="add del">
          <ac:chgData name="Meyer, Grahm R" userId="6704ccab-2c78-46c0-93f5-01a89222a59d" providerId="ADAL" clId="{4D2561B6-8BB8-4897-A2A4-123864BCE026}" dt="2024-04-25T23:50:15.833" v="137" actId="26606"/>
          <ac:spMkLst>
            <pc:docMk/>
            <pc:sldMk cId="3147457578" sldId="273"/>
            <ac:spMk id="12" creationId="{D4974D33-8DC5-464E-8C6D-BE58F0669C17}"/>
          </ac:spMkLst>
        </pc:spChg>
        <pc:spChg chg="add">
          <ac:chgData name="Meyer, Grahm R" userId="6704ccab-2c78-46c0-93f5-01a89222a59d" providerId="ADAL" clId="{4D2561B6-8BB8-4897-A2A4-123864BCE026}" dt="2024-04-25T23:50:15.833" v="137" actId="26606"/>
          <ac:spMkLst>
            <pc:docMk/>
            <pc:sldMk cId="3147457578" sldId="273"/>
            <ac:spMk id="17" creationId="{45D37F4E-DDB4-456B-97E0-9937730A039F}"/>
          </ac:spMkLst>
        </pc:spChg>
        <pc:spChg chg="add">
          <ac:chgData name="Meyer, Grahm R" userId="6704ccab-2c78-46c0-93f5-01a89222a59d" providerId="ADAL" clId="{4D2561B6-8BB8-4897-A2A4-123864BCE026}" dt="2024-04-25T23:50:15.833" v="137" actId="26606"/>
          <ac:spMkLst>
            <pc:docMk/>
            <pc:sldMk cId="3147457578" sldId="273"/>
            <ac:spMk id="19" creationId="{B2DD41CD-8F47-4F56-AD12-4E2FF7696987}"/>
          </ac:spMkLst>
        </pc:spChg>
        <pc:picChg chg="mod">
          <ac:chgData name="Meyer, Grahm R" userId="6704ccab-2c78-46c0-93f5-01a89222a59d" providerId="ADAL" clId="{4D2561B6-8BB8-4897-A2A4-123864BCE026}" dt="2024-04-28T19:58:30.504" v="457" actId="1076"/>
          <ac:picMkLst>
            <pc:docMk/>
            <pc:sldMk cId="3147457578" sldId="273"/>
            <ac:picMk id="3" creationId="{D5C26514-8AA4-6A09-8F46-242E8D165D82}"/>
          </ac:picMkLst>
        </pc:picChg>
        <pc:picChg chg="add mod modCrop">
          <ac:chgData name="Meyer, Grahm R" userId="6704ccab-2c78-46c0-93f5-01a89222a59d" providerId="ADAL" clId="{4D2561B6-8BB8-4897-A2A4-123864BCE026}" dt="2024-04-25T23:50:47.097" v="149" actId="732"/>
          <ac:picMkLst>
            <pc:docMk/>
            <pc:sldMk cId="3147457578" sldId="273"/>
            <ac:picMk id="7" creationId="{2D9B061C-064B-FA2C-0AC2-0A32628A33BD}"/>
          </ac:picMkLst>
        </pc:picChg>
      </pc:sldChg>
    </pc:docChg>
  </pc:docChgLst>
  <pc:docChgLst>
    <pc:chgData name="Menough, Nicholas C" userId="S::nmenough@iastate.edu::5b67f916-f917-4fbe-8da2-e9c3c77aac3b" providerId="AD" clId="Web-{BC154980-265A-530D-DDC4-5AE2104241C9}"/>
    <pc:docChg chg="addSld modSld sldOrd">
      <pc:chgData name="Menough, Nicholas C" userId="S::nmenough@iastate.edu::5b67f916-f917-4fbe-8da2-e9c3c77aac3b" providerId="AD" clId="Web-{BC154980-265A-530D-DDC4-5AE2104241C9}" dt="2024-04-25T21:55:35.347" v="47" actId="14100"/>
      <pc:docMkLst>
        <pc:docMk/>
      </pc:docMkLst>
      <pc:sldChg chg="addSp modSp">
        <pc:chgData name="Menough, Nicholas C" userId="S::nmenough@iastate.edu::5b67f916-f917-4fbe-8da2-e9c3c77aac3b" providerId="AD" clId="Web-{BC154980-265A-530D-DDC4-5AE2104241C9}" dt="2024-04-25T21:51:29.840" v="8" actId="20577"/>
        <pc:sldMkLst>
          <pc:docMk/>
          <pc:sldMk cId="477349008" sldId="263"/>
        </pc:sldMkLst>
        <pc:spChg chg="add mod">
          <ac:chgData name="Menough, Nicholas C" userId="S::nmenough@iastate.edu::5b67f916-f917-4fbe-8da2-e9c3c77aac3b" providerId="AD" clId="Web-{BC154980-265A-530D-DDC4-5AE2104241C9}" dt="2024-04-25T21:51:29.840" v="8" actId="20577"/>
          <ac:spMkLst>
            <pc:docMk/>
            <pc:sldMk cId="477349008" sldId="263"/>
            <ac:spMk id="4" creationId="{8BFCB8C8-3AE9-60EB-58EE-1E2425CB2B71}"/>
          </ac:spMkLst>
        </pc:spChg>
      </pc:sldChg>
      <pc:sldChg chg="addSp modSp">
        <pc:chgData name="Menough, Nicholas C" userId="S::nmenough@iastate.edu::5b67f916-f917-4fbe-8da2-e9c3c77aac3b" providerId="AD" clId="Web-{BC154980-265A-530D-DDC4-5AE2104241C9}" dt="2024-04-25T21:55:35.347" v="47" actId="14100"/>
        <pc:sldMkLst>
          <pc:docMk/>
          <pc:sldMk cId="3484067966" sldId="271"/>
        </pc:sldMkLst>
        <pc:spChg chg="add mod">
          <ac:chgData name="Menough, Nicholas C" userId="S::nmenough@iastate.edu::5b67f916-f917-4fbe-8da2-e9c3c77aac3b" providerId="AD" clId="Web-{BC154980-265A-530D-DDC4-5AE2104241C9}" dt="2024-04-25T21:55:35.347" v="47" actId="14100"/>
          <ac:spMkLst>
            <pc:docMk/>
            <pc:sldMk cId="3484067966" sldId="271"/>
            <ac:spMk id="4" creationId="{7B53472E-4D4F-C261-14EE-522585CC2C4C}"/>
          </ac:spMkLst>
        </pc:spChg>
      </pc:sldChg>
      <pc:sldChg chg="modSp new ord">
        <pc:chgData name="Menough, Nicholas C" userId="S::nmenough@iastate.edu::5b67f916-f917-4fbe-8da2-e9c3c77aac3b" providerId="AD" clId="Web-{BC154980-265A-530D-DDC4-5AE2104241C9}" dt="2024-04-25T21:52:19.076" v="18" actId="20577"/>
        <pc:sldMkLst>
          <pc:docMk/>
          <pc:sldMk cId="2340361419" sldId="272"/>
        </pc:sldMkLst>
        <pc:spChg chg="mod">
          <ac:chgData name="Menough, Nicholas C" userId="S::nmenough@iastate.edu::5b67f916-f917-4fbe-8da2-e9c3c77aac3b" providerId="AD" clId="Web-{BC154980-265A-530D-DDC4-5AE2104241C9}" dt="2024-04-25T21:52:19.076" v="18" actId="20577"/>
          <ac:spMkLst>
            <pc:docMk/>
            <pc:sldMk cId="2340361419" sldId="272"/>
            <ac:spMk id="2" creationId="{36CAAACF-EAEE-B51F-FD88-B0AAD8255079}"/>
          </ac:spMkLst>
        </pc:spChg>
        <pc:spChg chg="mod">
          <ac:chgData name="Menough, Nicholas C" userId="S::nmenough@iastate.edu::5b67f916-f917-4fbe-8da2-e9c3c77aac3b" providerId="AD" clId="Web-{BC154980-265A-530D-DDC4-5AE2104241C9}" dt="2024-04-25T21:51:39.152" v="12" actId="20577"/>
          <ac:spMkLst>
            <pc:docMk/>
            <pc:sldMk cId="2340361419" sldId="272"/>
            <ac:spMk id="3" creationId="{43CC939C-93B9-63EB-A43B-4A06B0B60076}"/>
          </ac:spMkLst>
        </pc:spChg>
      </pc:sldChg>
      <pc:sldChg chg="addSp modSp add replId">
        <pc:chgData name="Menough, Nicholas C" userId="S::nmenough@iastate.edu::5b67f916-f917-4fbe-8da2-e9c3c77aac3b" providerId="AD" clId="Web-{BC154980-265A-530D-DDC4-5AE2104241C9}" dt="2024-04-25T21:54:37.705" v="33" actId="20577"/>
        <pc:sldMkLst>
          <pc:docMk/>
          <pc:sldMk cId="3147457578" sldId="273"/>
        </pc:sldMkLst>
        <pc:spChg chg="add mod">
          <ac:chgData name="Menough, Nicholas C" userId="S::nmenough@iastate.edu::5b67f916-f917-4fbe-8da2-e9c3c77aac3b" providerId="AD" clId="Web-{BC154980-265A-530D-DDC4-5AE2104241C9}" dt="2024-04-25T21:54:37.705" v="33" actId="20577"/>
          <ac:spMkLst>
            <pc:docMk/>
            <pc:sldMk cId="3147457578" sldId="273"/>
            <ac:spMk id="4" creationId="{8EB034CB-46B7-F747-1D47-40C842A0FED6}"/>
          </ac:spMkLst>
        </pc:spChg>
      </pc:sldChg>
    </pc:docChg>
  </pc:docChgLst>
  <pc:docChgLst>
    <pc:chgData name="McAllister, Amon K" userId="S::amonm@iastate.edu::6fa52816-5476-4ad0-9fa8-253e0c1c054b" providerId="AD" clId="Web-{69A3A7D9-1C93-B677-F8B8-F3B75326C8E1}"/>
    <pc:docChg chg="modSld">
      <pc:chgData name="McAllister, Amon K" userId="S::amonm@iastate.edu::6fa52816-5476-4ad0-9fa8-253e0c1c054b" providerId="AD" clId="Web-{69A3A7D9-1C93-B677-F8B8-F3B75326C8E1}" dt="2024-04-20T23:52:11.411" v="36"/>
      <pc:docMkLst>
        <pc:docMk/>
      </pc:docMkLst>
      <pc:sldChg chg="modSp mod setBg modNotes">
        <pc:chgData name="McAllister, Amon K" userId="S::amonm@iastate.edu::6fa52816-5476-4ad0-9fa8-253e0c1c054b" providerId="AD" clId="Web-{69A3A7D9-1C93-B677-F8B8-F3B75326C8E1}" dt="2024-04-20T23:52:11.411" v="36"/>
        <pc:sldMkLst>
          <pc:docMk/>
          <pc:sldMk cId="2747059182" sldId="260"/>
        </pc:sldMkLst>
        <pc:picChg chg="mod">
          <ac:chgData name="McAllister, Amon K" userId="S::amonm@iastate.edu::6fa52816-5476-4ad0-9fa8-253e0c1c054b" providerId="AD" clId="Web-{69A3A7D9-1C93-B677-F8B8-F3B75326C8E1}" dt="2024-04-20T23:51:14.550" v="4"/>
          <ac:picMkLst>
            <pc:docMk/>
            <pc:sldMk cId="2747059182" sldId="260"/>
            <ac:picMk id="2" creationId="{254E12DC-8C75-0267-95AA-720F3986120D}"/>
          </ac:picMkLst>
        </pc:picChg>
      </pc:sldChg>
      <pc:sldChg chg="modNotes">
        <pc:chgData name="McAllister, Amon K" userId="S::amonm@iastate.edu::6fa52816-5476-4ad0-9fa8-253e0c1c054b" providerId="AD" clId="Web-{69A3A7D9-1C93-B677-F8B8-F3B75326C8E1}" dt="2024-04-20T23:51:50.551" v="15"/>
        <pc:sldMkLst>
          <pc:docMk/>
          <pc:sldMk cId="1085767606" sldId="267"/>
        </pc:sldMkLst>
      </pc:sldChg>
    </pc:docChg>
  </pc:docChgLst>
  <pc:docChgLst>
    <pc:chgData name="McAllister, Amon K" userId="S::amonm@iastate.edu::6fa52816-5476-4ad0-9fa8-253e0c1c054b" providerId="AD" clId="Web-{696E8D49-234B-C24F-2540-8D7AAE107C27}"/>
    <pc:docChg chg="modSld">
      <pc:chgData name="McAllister, Amon K" userId="S::amonm@iastate.edu::6fa52816-5476-4ad0-9fa8-253e0c1c054b" providerId="AD" clId="Web-{696E8D49-234B-C24F-2540-8D7AAE107C27}" dt="2024-04-27T19:13:39.459" v="2" actId="1076"/>
      <pc:docMkLst>
        <pc:docMk/>
      </pc:docMkLst>
      <pc:sldChg chg="modSp">
        <pc:chgData name="McAllister, Amon K" userId="S::amonm@iastate.edu::6fa52816-5476-4ad0-9fa8-253e0c1c054b" providerId="AD" clId="Web-{696E8D49-234B-C24F-2540-8D7AAE107C27}" dt="2024-04-27T19:13:39.459" v="2" actId="1076"/>
        <pc:sldMkLst>
          <pc:docMk/>
          <pc:sldMk cId="1123550117" sldId="266"/>
        </pc:sldMkLst>
        <pc:picChg chg="mod">
          <ac:chgData name="McAllister, Amon K" userId="S::amonm@iastate.edu::6fa52816-5476-4ad0-9fa8-253e0c1c054b" providerId="AD" clId="Web-{696E8D49-234B-C24F-2540-8D7AAE107C27}" dt="2024-04-27T19:13:39.459" v="2" actId="1076"/>
          <ac:picMkLst>
            <pc:docMk/>
            <pc:sldMk cId="1123550117" sldId="266"/>
            <ac:picMk id="10" creationId="{A611A968-36CC-67E3-13FA-B19C3D805D52}"/>
          </ac:picMkLst>
        </pc:picChg>
      </pc:sldChg>
    </pc:docChg>
  </pc:docChgLst>
  <pc:docChgLst>
    <pc:chgData name="Menough, Nicholas C" userId="S::nmenough@iastate.edu::5b67f916-f917-4fbe-8da2-e9c3c77aac3b" providerId="AD" clId="Web-{349EAAC4-7E02-6078-3765-FEA14EB506AF}"/>
    <pc:docChg chg="modSld">
      <pc:chgData name="Menough, Nicholas C" userId="S::nmenough@iastate.edu::5b67f916-f917-4fbe-8da2-e9c3c77aac3b" providerId="AD" clId="Web-{349EAAC4-7E02-6078-3765-FEA14EB506AF}" dt="2024-04-27T19:03:46.942" v="0" actId="1076"/>
      <pc:docMkLst>
        <pc:docMk/>
      </pc:docMkLst>
      <pc:sldChg chg="modSp">
        <pc:chgData name="Menough, Nicholas C" userId="S::nmenough@iastate.edu::5b67f916-f917-4fbe-8da2-e9c3c77aac3b" providerId="AD" clId="Web-{349EAAC4-7E02-6078-3765-FEA14EB506AF}" dt="2024-04-27T19:03:46.942" v="0" actId="1076"/>
        <pc:sldMkLst>
          <pc:docMk/>
          <pc:sldMk cId="1123550117" sldId="266"/>
        </pc:sldMkLst>
        <pc:picChg chg="mod">
          <ac:chgData name="Menough, Nicholas C" userId="S::nmenough@iastate.edu::5b67f916-f917-4fbe-8da2-e9c3c77aac3b" providerId="AD" clId="Web-{349EAAC4-7E02-6078-3765-FEA14EB506AF}" dt="2024-04-27T19:03:46.942" v="0" actId="1076"/>
          <ac:picMkLst>
            <pc:docMk/>
            <pc:sldMk cId="1123550117" sldId="266"/>
            <ac:picMk id="10" creationId="{A611A968-36CC-67E3-13FA-B19C3D805D52}"/>
          </ac:picMkLst>
        </pc:picChg>
      </pc:sldChg>
    </pc:docChg>
  </pc:docChgLst>
  <pc:docChgLst>
    <pc:chgData name="Menough, Nicholas C" userId="S::nmenough@iastate.edu::5b67f916-f917-4fbe-8da2-e9c3c77aac3b" providerId="AD" clId="Web-{93B72DA1-B428-0337-0548-93E9F6C9CA07}"/>
    <pc:docChg chg="addSld modSld">
      <pc:chgData name="Menough, Nicholas C" userId="S::nmenough@iastate.edu::5b67f916-f917-4fbe-8da2-e9c3c77aac3b" providerId="AD" clId="Web-{93B72DA1-B428-0337-0548-93E9F6C9CA07}" dt="2024-04-18T21:11:15.473" v="199" actId="20577"/>
      <pc:docMkLst>
        <pc:docMk/>
      </pc:docMkLst>
      <pc:sldChg chg="modSp">
        <pc:chgData name="Menough, Nicholas C" userId="S::nmenough@iastate.edu::5b67f916-f917-4fbe-8da2-e9c3c77aac3b" providerId="AD" clId="Web-{93B72DA1-B428-0337-0548-93E9F6C9CA07}" dt="2024-04-18T20:58:11.409" v="157" actId="20577"/>
        <pc:sldMkLst>
          <pc:docMk/>
          <pc:sldMk cId="2639589847" sldId="256"/>
        </pc:sldMkLst>
        <pc:spChg chg="mod">
          <ac:chgData name="Menough, Nicholas C" userId="S::nmenough@iastate.edu::5b67f916-f917-4fbe-8da2-e9c3c77aac3b" providerId="AD" clId="Web-{93B72DA1-B428-0337-0548-93E9F6C9CA07}" dt="2024-04-18T20:23:28.009" v="6" actId="20577"/>
          <ac:spMkLst>
            <pc:docMk/>
            <pc:sldMk cId="2639589847" sldId="256"/>
            <ac:spMk id="2" creationId="{00000000-0000-0000-0000-000000000000}"/>
          </ac:spMkLst>
        </pc:spChg>
        <pc:spChg chg="mod">
          <ac:chgData name="Menough, Nicholas C" userId="S::nmenough@iastate.edu::5b67f916-f917-4fbe-8da2-e9c3c77aac3b" providerId="AD" clId="Web-{93B72DA1-B428-0337-0548-93E9F6C9CA07}" dt="2024-04-18T20:58:11.409" v="157" actId="20577"/>
          <ac:spMkLst>
            <pc:docMk/>
            <pc:sldMk cId="2639589847" sldId="256"/>
            <ac:spMk id="3" creationId="{00000000-0000-0000-0000-000000000000}"/>
          </ac:spMkLst>
        </pc:spChg>
      </pc:sldChg>
      <pc:sldChg chg="modSp">
        <pc:chgData name="Menough, Nicholas C" userId="S::nmenough@iastate.edu::5b67f916-f917-4fbe-8da2-e9c3c77aac3b" providerId="AD" clId="Web-{93B72DA1-B428-0337-0548-93E9F6C9CA07}" dt="2024-04-18T21:00:59.791" v="160" actId="20577"/>
        <pc:sldMkLst>
          <pc:docMk/>
          <pc:sldMk cId="47870377" sldId="258"/>
        </pc:sldMkLst>
        <pc:spChg chg="mod">
          <ac:chgData name="Menough, Nicholas C" userId="S::nmenough@iastate.edu::5b67f916-f917-4fbe-8da2-e9c3c77aac3b" providerId="AD" clId="Web-{93B72DA1-B428-0337-0548-93E9F6C9CA07}" dt="2024-04-18T21:00:59.791" v="160" actId="20577"/>
          <ac:spMkLst>
            <pc:docMk/>
            <pc:sldMk cId="47870377" sldId="258"/>
            <ac:spMk id="3" creationId="{00000000-0000-0000-0000-000000000000}"/>
          </ac:spMkLst>
        </pc:spChg>
      </pc:sldChg>
      <pc:sldChg chg="modSp">
        <pc:chgData name="Menough, Nicholas C" userId="S::nmenough@iastate.edu::5b67f916-f917-4fbe-8da2-e9c3c77aac3b" providerId="AD" clId="Web-{93B72DA1-B428-0337-0548-93E9F6C9CA07}" dt="2024-04-18T21:04:32.441" v="173" actId="1076"/>
        <pc:sldMkLst>
          <pc:docMk/>
          <pc:sldMk cId="3829651561" sldId="259"/>
        </pc:sldMkLst>
        <pc:spChg chg="mod">
          <ac:chgData name="Menough, Nicholas C" userId="S::nmenough@iastate.edu::5b67f916-f917-4fbe-8da2-e9c3c77aac3b" providerId="AD" clId="Web-{93B72DA1-B428-0337-0548-93E9F6C9CA07}" dt="2024-04-18T21:04:32.441" v="173" actId="1076"/>
          <ac:spMkLst>
            <pc:docMk/>
            <pc:sldMk cId="3829651561" sldId="259"/>
            <ac:spMk id="3" creationId="{00000000-0000-0000-0000-000000000000}"/>
          </ac:spMkLst>
        </pc:spChg>
      </pc:sldChg>
      <pc:sldChg chg="addSp delSp modSp mod setBg addAnim delAnim">
        <pc:chgData name="Menough, Nicholas C" userId="S::nmenough@iastate.edu::5b67f916-f917-4fbe-8da2-e9c3c77aac3b" providerId="AD" clId="Web-{93B72DA1-B428-0337-0548-93E9F6C9CA07}" dt="2024-04-18T20:45:19.565" v="43"/>
        <pc:sldMkLst>
          <pc:docMk/>
          <pc:sldMk cId="2747059182" sldId="260"/>
        </pc:sldMkLst>
        <pc:spChg chg="del mod">
          <ac:chgData name="Menough, Nicholas C" userId="S::nmenough@iastate.edu::5b67f916-f917-4fbe-8da2-e9c3c77aac3b" providerId="AD" clId="Web-{93B72DA1-B428-0337-0548-93E9F6C9CA07}" dt="2024-04-18T20:26:13.093" v="17"/>
          <ac:spMkLst>
            <pc:docMk/>
            <pc:sldMk cId="2747059182" sldId="260"/>
            <ac:spMk id="2" creationId="{00000000-0000-0000-0000-000000000000}"/>
          </ac:spMkLst>
        </pc:spChg>
        <pc:spChg chg="del">
          <ac:chgData name="Menough, Nicholas C" userId="S::nmenough@iastate.edu::5b67f916-f917-4fbe-8da2-e9c3c77aac3b" providerId="AD" clId="Web-{93B72DA1-B428-0337-0548-93E9F6C9CA07}" dt="2024-04-18T20:44:03.609" v="36"/>
          <ac:spMkLst>
            <pc:docMk/>
            <pc:sldMk cId="2747059182" sldId="260"/>
            <ac:spMk id="3" creationId="{00000000-0000-0000-0000-000000000000}"/>
          </ac:spMkLst>
        </pc:spChg>
        <pc:spChg chg="add del mod">
          <ac:chgData name="Menough, Nicholas C" userId="S::nmenough@iastate.edu::5b67f916-f917-4fbe-8da2-e9c3c77aac3b" providerId="AD" clId="Web-{93B72DA1-B428-0337-0548-93E9F6C9CA07}" dt="2024-04-18T20:26:18.780" v="18"/>
          <ac:spMkLst>
            <pc:docMk/>
            <pc:sldMk cId="2747059182" sldId="260"/>
            <ac:spMk id="6" creationId="{4DEC893C-4239-DAF5-65B9-4C59730B62A3}"/>
          </ac:spMkLst>
        </pc:spChg>
        <pc:spChg chg="add del mod">
          <ac:chgData name="Menough, Nicholas C" userId="S::nmenough@iastate.edu::5b67f916-f917-4fbe-8da2-e9c3c77aac3b" providerId="AD" clId="Web-{93B72DA1-B428-0337-0548-93E9F6C9CA07}" dt="2024-04-18T20:27:01.579" v="32"/>
          <ac:spMkLst>
            <pc:docMk/>
            <pc:sldMk cId="2747059182" sldId="260"/>
            <ac:spMk id="7" creationId="{262036BF-279D-B055-9DAC-CECD4AC1C637}"/>
          </ac:spMkLst>
        </pc:spChg>
        <pc:picChg chg="add mod">
          <ac:chgData name="Menough, Nicholas C" userId="S::nmenough@iastate.edu::5b67f916-f917-4fbe-8da2-e9c3c77aac3b" providerId="AD" clId="Web-{93B72DA1-B428-0337-0548-93E9F6C9CA07}" dt="2024-04-18T20:44:19.859" v="42" actId="14100"/>
          <ac:picMkLst>
            <pc:docMk/>
            <pc:sldMk cId="2747059182" sldId="260"/>
            <ac:picMk id="2" creationId="{254E12DC-8C75-0267-95AA-720F3986120D}"/>
          </ac:picMkLst>
        </pc:picChg>
        <pc:picChg chg="add del mod">
          <ac:chgData name="Menough, Nicholas C" userId="S::nmenough@iastate.edu::5b67f916-f917-4fbe-8da2-e9c3c77aac3b" providerId="AD" clId="Web-{93B72DA1-B428-0337-0548-93E9F6C9CA07}" dt="2024-04-18T20:27:12.720" v="33"/>
          <ac:picMkLst>
            <pc:docMk/>
            <pc:sldMk cId="2747059182" sldId="260"/>
            <ac:picMk id="4" creationId="{DB5EFF00-286F-974B-7A8E-E86B6F1E6085}"/>
          </ac:picMkLst>
        </pc:picChg>
      </pc:sldChg>
      <pc:sldChg chg="modSp">
        <pc:chgData name="Menough, Nicholas C" userId="S::nmenough@iastate.edu::5b67f916-f917-4fbe-8da2-e9c3c77aac3b" providerId="AD" clId="Web-{93B72DA1-B428-0337-0548-93E9F6C9CA07}" dt="2024-04-18T21:06:30.477" v="183" actId="14100"/>
        <pc:sldMkLst>
          <pc:docMk/>
          <pc:sldMk cId="477349008" sldId="263"/>
        </pc:sldMkLst>
        <pc:spChg chg="mod">
          <ac:chgData name="Menough, Nicholas C" userId="S::nmenough@iastate.edu::5b67f916-f917-4fbe-8da2-e9c3c77aac3b" providerId="AD" clId="Web-{93B72DA1-B428-0337-0548-93E9F6C9CA07}" dt="2024-04-18T21:06:30.477" v="183" actId="14100"/>
          <ac:spMkLst>
            <pc:docMk/>
            <pc:sldMk cId="477349008" sldId="263"/>
            <ac:spMk id="3" creationId="{00000000-0000-0000-0000-000000000000}"/>
          </ac:spMkLst>
        </pc:spChg>
      </pc:sldChg>
      <pc:sldChg chg="modSp">
        <pc:chgData name="Menough, Nicholas C" userId="S::nmenough@iastate.edu::5b67f916-f917-4fbe-8da2-e9c3c77aac3b" providerId="AD" clId="Web-{93B72DA1-B428-0337-0548-93E9F6C9CA07}" dt="2024-04-18T21:11:15.473" v="199" actId="20577"/>
        <pc:sldMkLst>
          <pc:docMk/>
          <pc:sldMk cId="3569785915" sldId="265"/>
        </pc:sldMkLst>
        <pc:spChg chg="mod">
          <ac:chgData name="Menough, Nicholas C" userId="S::nmenough@iastate.edu::5b67f916-f917-4fbe-8da2-e9c3c77aac3b" providerId="AD" clId="Web-{93B72DA1-B428-0337-0548-93E9F6C9CA07}" dt="2024-04-18T21:11:15.473" v="199" actId="20577"/>
          <ac:spMkLst>
            <pc:docMk/>
            <pc:sldMk cId="3569785915" sldId="265"/>
            <ac:spMk id="3" creationId="{00000000-0000-0000-0000-000000000000}"/>
          </ac:spMkLst>
        </pc:spChg>
      </pc:sldChg>
      <pc:sldChg chg="modSp">
        <pc:chgData name="Menough, Nicholas C" userId="S::nmenough@iastate.edu::5b67f916-f917-4fbe-8da2-e9c3c77aac3b" providerId="AD" clId="Web-{93B72DA1-B428-0337-0548-93E9F6C9CA07}" dt="2024-04-18T21:08:37.201" v="189" actId="20577"/>
        <pc:sldMkLst>
          <pc:docMk/>
          <pc:sldMk cId="1123550117" sldId="266"/>
        </pc:sldMkLst>
        <pc:spChg chg="mod">
          <ac:chgData name="Menough, Nicholas C" userId="S::nmenough@iastate.edu::5b67f916-f917-4fbe-8da2-e9c3c77aac3b" providerId="AD" clId="Web-{93B72DA1-B428-0337-0548-93E9F6C9CA07}" dt="2024-04-18T21:08:37.201" v="189" actId="20577"/>
          <ac:spMkLst>
            <pc:docMk/>
            <pc:sldMk cId="1123550117" sldId="266"/>
            <ac:spMk id="3" creationId="{00000000-0000-0000-0000-000000000000}"/>
          </ac:spMkLst>
        </pc:spChg>
      </pc:sldChg>
      <pc:sldChg chg="addSp delSp modSp new mod setBg">
        <pc:chgData name="Menough, Nicholas C" userId="S::nmenough@iastate.edu::5b67f916-f917-4fbe-8da2-e9c3c77aac3b" providerId="AD" clId="Web-{93B72DA1-B428-0337-0548-93E9F6C9CA07}" dt="2024-04-18T20:51:17.283" v="85" actId="1076"/>
        <pc:sldMkLst>
          <pc:docMk/>
          <pc:sldMk cId="1085767606" sldId="267"/>
        </pc:sldMkLst>
        <pc:spChg chg="mod">
          <ac:chgData name="Menough, Nicholas C" userId="S::nmenough@iastate.edu::5b67f916-f917-4fbe-8da2-e9c3c77aac3b" providerId="AD" clId="Web-{93B72DA1-B428-0337-0548-93E9F6C9CA07}" dt="2024-04-18T20:48:55.965" v="60" actId="20577"/>
          <ac:spMkLst>
            <pc:docMk/>
            <pc:sldMk cId="1085767606" sldId="267"/>
            <ac:spMk id="2" creationId="{98F1F7B7-EECD-D220-58B1-AFD60DED30FB}"/>
          </ac:spMkLst>
        </pc:spChg>
        <pc:spChg chg="del">
          <ac:chgData name="Menough, Nicholas C" userId="S::nmenough@iastate.edu::5b67f916-f917-4fbe-8da2-e9c3c77aac3b" providerId="AD" clId="Web-{93B72DA1-B428-0337-0548-93E9F6C9CA07}" dt="2024-04-18T20:46:07.786" v="55"/>
          <ac:spMkLst>
            <pc:docMk/>
            <pc:sldMk cId="1085767606" sldId="267"/>
            <ac:spMk id="3" creationId="{7B79CB27-9E98-33BE-A9AC-176BA1854D03}"/>
          </ac:spMkLst>
        </pc:spChg>
        <pc:picChg chg="add mod">
          <ac:chgData name="Menough, Nicholas C" userId="S::nmenough@iastate.edu::5b67f916-f917-4fbe-8da2-e9c3c77aac3b" providerId="AD" clId="Web-{93B72DA1-B428-0337-0548-93E9F6C9CA07}" dt="2024-04-18T20:50:21.343" v="74" actId="14100"/>
          <ac:picMkLst>
            <pc:docMk/>
            <pc:sldMk cId="1085767606" sldId="267"/>
            <ac:picMk id="4" creationId="{96C90134-F296-F86A-064D-ED4C1491EB43}"/>
          </ac:picMkLst>
        </pc:picChg>
        <pc:picChg chg="add mod">
          <ac:chgData name="Menough, Nicholas C" userId="S::nmenough@iastate.edu::5b67f916-f917-4fbe-8da2-e9c3c77aac3b" providerId="AD" clId="Web-{93B72DA1-B428-0337-0548-93E9F6C9CA07}" dt="2024-04-18T20:50:30.875" v="77" actId="1076"/>
          <ac:picMkLst>
            <pc:docMk/>
            <pc:sldMk cId="1085767606" sldId="267"/>
            <ac:picMk id="5" creationId="{25C145BD-B122-A623-4185-17AF7B0A0B87}"/>
          </ac:picMkLst>
        </pc:picChg>
        <pc:picChg chg="add mod">
          <ac:chgData name="Menough, Nicholas C" userId="S::nmenough@iastate.edu::5b67f916-f917-4fbe-8da2-e9c3c77aac3b" providerId="AD" clId="Web-{93B72DA1-B428-0337-0548-93E9F6C9CA07}" dt="2024-04-18T20:50:38.469" v="80" actId="14100"/>
          <ac:picMkLst>
            <pc:docMk/>
            <pc:sldMk cId="1085767606" sldId="267"/>
            <ac:picMk id="6" creationId="{930AE30A-FE94-3562-6246-B2CB8F4ED8FA}"/>
          </ac:picMkLst>
        </pc:picChg>
        <pc:picChg chg="add mod">
          <ac:chgData name="Menough, Nicholas C" userId="S::nmenough@iastate.edu::5b67f916-f917-4fbe-8da2-e9c3c77aac3b" providerId="AD" clId="Web-{93B72DA1-B428-0337-0548-93E9F6C9CA07}" dt="2024-04-18T20:51:17.283" v="85" actId="1076"/>
          <ac:picMkLst>
            <pc:docMk/>
            <pc:sldMk cId="1085767606" sldId="267"/>
            <ac:picMk id="7" creationId="{5C1C9636-1427-ECF0-61AB-770B8410CB8B}"/>
          </ac:picMkLst>
        </pc:picChg>
      </pc:sldChg>
      <pc:sldChg chg="addSp delSp modSp add replId">
        <pc:chgData name="Menough, Nicholas C" userId="S::nmenough@iastate.edu::5b67f916-f917-4fbe-8da2-e9c3c77aac3b" providerId="AD" clId="Web-{93B72DA1-B428-0337-0548-93E9F6C9CA07}" dt="2024-04-18T20:54:29.760" v="114" actId="1076"/>
        <pc:sldMkLst>
          <pc:docMk/>
          <pc:sldMk cId="2754880930" sldId="268"/>
        </pc:sldMkLst>
        <pc:picChg chg="add mod">
          <ac:chgData name="Menough, Nicholas C" userId="S::nmenough@iastate.edu::5b67f916-f917-4fbe-8da2-e9c3c77aac3b" providerId="AD" clId="Web-{93B72DA1-B428-0337-0548-93E9F6C9CA07}" dt="2024-04-18T20:52:14.676" v="93" actId="1076"/>
          <ac:picMkLst>
            <pc:docMk/>
            <pc:sldMk cId="2754880930" sldId="268"/>
            <ac:picMk id="3" creationId="{D73EBCF4-FCD1-625C-BF88-7322720BEE8F}"/>
          </ac:picMkLst>
        </pc:picChg>
        <pc:picChg chg="del">
          <ac:chgData name="Menough, Nicholas C" userId="S::nmenough@iastate.edu::5b67f916-f917-4fbe-8da2-e9c3c77aac3b" providerId="AD" clId="Web-{93B72DA1-B428-0337-0548-93E9F6C9CA07}" dt="2024-04-18T20:51:59.269" v="87"/>
          <ac:picMkLst>
            <pc:docMk/>
            <pc:sldMk cId="2754880930" sldId="268"/>
            <ac:picMk id="4" creationId="{96C90134-F296-F86A-064D-ED4C1491EB43}"/>
          </ac:picMkLst>
        </pc:picChg>
        <pc:picChg chg="del">
          <ac:chgData name="Menough, Nicholas C" userId="S::nmenough@iastate.edu::5b67f916-f917-4fbe-8da2-e9c3c77aac3b" providerId="AD" clId="Web-{93B72DA1-B428-0337-0548-93E9F6C9CA07}" dt="2024-04-18T20:52:35.520" v="94"/>
          <ac:picMkLst>
            <pc:docMk/>
            <pc:sldMk cId="2754880930" sldId="268"/>
            <ac:picMk id="5" creationId="{25C145BD-B122-A623-4185-17AF7B0A0B87}"/>
          </ac:picMkLst>
        </pc:picChg>
        <pc:picChg chg="del">
          <ac:chgData name="Menough, Nicholas C" userId="S::nmenough@iastate.edu::5b67f916-f917-4fbe-8da2-e9c3c77aac3b" providerId="AD" clId="Web-{93B72DA1-B428-0337-0548-93E9F6C9CA07}" dt="2024-04-18T20:52:59.412" v="102"/>
          <ac:picMkLst>
            <pc:docMk/>
            <pc:sldMk cId="2754880930" sldId="268"/>
            <ac:picMk id="6" creationId="{930AE30A-FE94-3562-6246-B2CB8F4ED8FA}"/>
          </ac:picMkLst>
        </pc:picChg>
        <pc:picChg chg="del">
          <ac:chgData name="Menough, Nicholas C" userId="S::nmenough@iastate.edu::5b67f916-f917-4fbe-8da2-e9c3c77aac3b" providerId="AD" clId="Web-{93B72DA1-B428-0337-0548-93E9F6C9CA07}" dt="2024-04-18T20:53:47.898" v="109"/>
          <ac:picMkLst>
            <pc:docMk/>
            <pc:sldMk cId="2754880930" sldId="268"/>
            <ac:picMk id="7" creationId="{5C1C9636-1427-ECF0-61AB-770B8410CB8B}"/>
          </ac:picMkLst>
        </pc:picChg>
        <pc:picChg chg="add mod">
          <ac:chgData name="Menough, Nicholas C" userId="S::nmenough@iastate.edu::5b67f916-f917-4fbe-8da2-e9c3c77aac3b" providerId="AD" clId="Web-{93B72DA1-B428-0337-0548-93E9F6C9CA07}" dt="2024-04-18T20:52:56.678" v="101" actId="1076"/>
          <ac:picMkLst>
            <pc:docMk/>
            <pc:sldMk cId="2754880930" sldId="268"/>
            <ac:picMk id="8" creationId="{DF55B326-02B4-F40B-5CD1-9A8F97C8F578}"/>
          </ac:picMkLst>
        </pc:picChg>
        <pc:picChg chg="add mod">
          <ac:chgData name="Menough, Nicholas C" userId="S::nmenough@iastate.edu::5b67f916-f917-4fbe-8da2-e9c3c77aac3b" providerId="AD" clId="Web-{93B72DA1-B428-0337-0548-93E9F6C9CA07}" dt="2024-04-18T20:53:45.633" v="108" actId="1076"/>
          <ac:picMkLst>
            <pc:docMk/>
            <pc:sldMk cId="2754880930" sldId="268"/>
            <ac:picMk id="9" creationId="{82787EFE-32AA-0FBB-F43B-443199769959}"/>
          </ac:picMkLst>
        </pc:picChg>
        <pc:picChg chg="add mod">
          <ac:chgData name="Menough, Nicholas C" userId="S::nmenough@iastate.edu::5b67f916-f917-4fbe-8da2-e9c3c77aac3b" providerId="AD" clId="Web-{93B72DA1-B428-0337-0548-93E9F6C9CA07}" dt="2024-04-18T20:54:29.760" v="114" actId="1076"/>
          <ac:picMkLst>
            <pc:docMk/>
            <pc:sldMk cId="2754880930" sldId="268"/>
            <ac:picMk id="10" creationId="{BD4FDDA2-106B-F408-6376-D6396BA49530}"/>
          </ac:picMkLst>
        </pc:picChg>
      </pc:sldChg>
      <pc:sldChg chg="addSp delSp modSp add replId">
        <pc:chgData name="Menough, Nicholas C" userId="S::nmenough@iastate.edu::5b67f916-f917-4fbe-8da2-e9c3c77aac3b" providerId="AD" clId="Web-{93B72DA1-B428-0337-0548-93E9F6C9CA07}" dt="2024-04-18T20:57:55.737" v="149" actId="1076"/>
        <pc:sldMkLst>
          <pc:docMk/>
          <pc:sldMk cId="1034162535" sldId="269"/>
        </pc:sldMkLst>
        <pc:picChg chg="del">
          <ac:chgData name="Menough, Nicholas C" userId="S::nmenough@iastate.edu::5b67f916-f917-4fbe-8da2-e9c3c77aac3b" providerId="AD" clId="Web-{93B72DA1-B428-0337-0548-93E9F6C9CA07}" dt="2024-04-18T20:54:54.089" v="116"/>
          <ac:picMkLst>
            <pc:docMk/>
            <pc:sldMk cId="1034162535" sldId="269"/>
            <ac:picMk id="3" creationId="{D73EBCF4-FCD1-625C-BF88-7322720BEE8F}"/>
          </ac:picMkLst>
        </pc:picChg>
        <pc:picChg chg="add mod">
          <ac:chgData name="Menough, Nicholas C" userId="S::nmenough@iastate.edu::5b67f916-f917-4fbe-8da2-e9c3c77aac3b" providerId="AD" clId="Web-{93B72DA1-B428-0337-0548-93E9F6C9CA07}" dt="2024-04-18T20:55:08.714" v="121" actId="1076"/>
          <ac:picMkLst>
            <pc:docMk/>
            <pc:sldMk cId="1034162535" sldId="269"/>
            <ac:picMk id="4" creationId="{6E80A8C2-704B-D1A7-02B6-A5CF0D560A9E}"/>
          </ac:picMkLst>
        </pc:picChg>
        <pc:picChg chg="add mod">
          <ac:chgData name="Menough, Nicholas C" userId="S::nmenough@iastate.edu::5b67f916-f917-4fbe-8da2-e9c3c77aac3b" providerId="AD" clId="Web-{93B72DA1-B428-0337-0548-93E9F6C9CA07}" dt="2024-04-18T20:57:15.282" v="144" actId="1076"/>
          <ac:picMkLst>
            <pc:docMk/>
            <pc:sldMk cId="1034162535" sldId="269"/>
            <ac:picMk id="5" creationId="{F5FFEC9E-FB12-75B7-1D77-8F8ED4907F06}"/>
          </ac:picMkLst>
        </pc:picChg>
        <pc:picChg chg="add mod">
          <ac:chgData name="Menough, Nicholas C" userId="S::nmenough@iastate.edu::5b67f916-f917-4fbe-8da2-e9c3c77aac3b" providerId="AD" clId="Web-{93B72DA1-B428-0337-0548-93E9F6C9CA07}" dt="2024-04-18T20:57:07.844" v="142" actId="1076"/>
          <ac:picMkLst>
            <pc:docMk/>
            <pc:sldMk cId="1034162535" sldId="269"/>
            <ac:picMk id="6" creationId="{E4624D5B-E415-EAD4-41B3-DDE5CDBA56D5}"/>
          </ac:picMkLst>
        </pc:picChg>
        <pc:picChg chg="add mod">
          <ac:chgData name="Menough, Nicholas C" userId="S::nmenough@iastate.edu::5b67f916-f917-4fbe-8da2-e9c3c77aac3b" providerId="AD" clId="Web-{93B72DA1-B428-0337-0548-93E9F6C9CA07}" dt="2024-04-18T20:57:55.737" v="149" actId="1076"/>
          <ac:picMkLst>
            <pc:docMk/>
            <pc:sldMk cId="1034162535" sldId="269"/>
            <ac:picMk id="7" creationId="{05ED3021-76BE-BDDA-D750-C09DD9D701EE}"/>
          </ac:picMkLst>
        </pc:picChg>
        <pc:picChg chg="del">
          <ac:chgData name="Menough, Nicholas C" userId="S::nmenough@iastate.edu::5b67f916-f917-4fbe-8da2-e9c3c77aac3b" providerId="AD" clId="Web-{93B72DA1-B428-0337-0548-93E9F6C9CA07}" dt="2024-04-18T20:55:10.339" v="122"/>
          <ac:picMkLst>
            <pc:docMk/>
            <pc:sldMk cId="1034162535" sldId="269"/>
            <ac:picMk id="8" creationId="{DF55B326-02B4-F40B-5CD1-9A8F97C8F578}"/>
          </ac:picMkLst>
        </pc:picChg>
        <pc:picChg chg="del">
          <ac:chgData name="Menough, Nicholas C" userId="S::nmenough@iastate.edu::5b67f916-f917-4fbe-8da2-e9c3c77aac3b" providerId="AD" clId="Web-{93B72DA1-B428-0337-0548-93E9F6C9CA07}" dt="2024-04-18T20:55:58.107" v="129"/>
          <ac:picMkLst>
            <pc:docMk/>
            <pc:sldMk cId="1034162535" sldId="269"/>
            <ac:picMk id="9" creationId="{82787EFE-32AA-0FBB-F43B-443199769959}"/>
          </ac:picMkLst>
        </pc:picChg>
        <pc:picChg chg="del">
          <ac:chgData name="Menough, Nicholas C" userId="S::nmenough@iastate.edu::5b67f916-f917-4fbe-8da2-e9c3c77aac3b" providerId="AD" clId="Web-{93B72DA1-B428-0337-0548-93E9F6C9CA07}" dt="2024-04-18T20:55:58.779" v="130"/>
          <ac:picMkLst>
            <pc:docMk/>
            <pc:sldMk cId="1034162535" sldId="269"/>
            <ac:picMk id="10" creationId="{BD4FDDA2-106B-F408-6376-D6396BA49530}"/>
          </ac:picMkLst>
        </pc:picChg>
      </pc:sldChg>
    </pc:docChg>
  </pc:docChgLst>
  <pc:docChgLst>
    <pc:chgData name="Meyer, Grahm R" userId="S::grmeyer@iastate.edu::6704ccab-2c78-46c0-93f5-01a89222a59d" providerId="AD" clId="Web-{06FF410B-2AE1-82FD-61E5-FE64132B79DA}"/>
    <pc:docChg chg="modSld">
      <pc:chgData name="Meyer, Grahm R" userId="S::grmeyer@iastate.edu::6704ccab-2c78-46c0-93f5-01a89222a59d" providerId="AD" clId="Web-{06FF410B-2AE1-82FD-61E5-FE64132B79DA}" dt="2024-04-27T19:11:25.420" v="0"/>
      <pc:docMkLst>
        <pc:docMk/>
      </pc:docMkLst>
      <pc:sldChg chg="modSp modMedia">
        <pc:chgData name="Meyer, Grahm R" userId="S::grmeyer@iastate.edu::6704ccab-2c78-46c0-93f5-01a89222a59d" providerId="AD" clId="Web-{06FF410B-2AE1-82FD-61E5-FE64132B79DA}" dt="2024-04-27T19:11:25.420" v="0"/>
        <pc:sldMkLst>
          <pc:docMk/>
          <pc:sldMk cId="1123550117" sldId="266"/>
        </pc:sldMkLst>
        <pc:picChg chg="mod">
          <ac:chgData name="Meyer, Grahm R" userId="S::grmeyer@iastate.edu::6704ccab-2c78-46c0-93f5-01a89222a59d" providerId="AD" clId="Web-{06FF410B-2AE1-82FD-61E5-FE64132B79DA}" dt="2024-04-27T19:11:25.420" v="0"/>
          <ac:picMkLst>
            <pc:docMk/>
            <pc:sldMk cId="1123550117" sldId="266"/>
            <ac:picMk id="11" creationId="{B3AA5975-1ED7-81B9-80AD-B3AA7E527EC2}"/>
          </ac:picMkLst>
        </pc:picChg>
      </pc:sldChg>
    </pc:docChg>
  </pc:docChgLst>
  <pc:docChgLst>
    <pc:chgData name="Meyer, Grahm R" userId="S::grmeyer@iastate.edu::6704ccab-2c78-46c0-93f5-01a89222a59d" providerId="AD" clId="Web-{45086042-0097-F53E-8318-ED151053199A}"/>
    <pc:docChg chg="addSld modSld">
      <pc:chgData name="Meyer, Grahm R" userId="S::grmeyer@iastate.edu::6704ccab-2c78-46c0-93f5-01a89222a59d" providerId="AD" clId="Web-{45086042-0097-F53E-8318-ED151053199A}" dt="2024-04-20T18:33:26.130" v="959"/>
      <pc:docMkLst>
        <pc:docMk/>
      </pc:docMkLst>
      <pc:sldChg chg="addSp delSp modSp mod setBg">
        <pc:chgData name="Meyer, Grahm R" userId="S::grmeyer@iastate.edu::6704ccab-2c78-46c0-93f5-01a89222a59d" providerId="AD" clId="Web-{45086042-0097-F53E-8318-ED151053199A}" dt="2024-04-20T18:33:26.130" v="959"/>
        <pc:sldMkLst>
          <pc:docMk/>
          <pc:sldMk cId="2639589847" sldId="256"/>
        </pc:sldMkLst>
        <pc:spChg chg="mod ord">
          <ac:chgData name="Meyer, Grahm R" userId="S::grmeyer@iastate.edu::6704ccab-2c78-46c0-93f5-01a89222a59d" providerId="AD" clId="Web-{45086042-0097-F53E-8318-ED151053199A}" dt="2024-04-20T18:33:26.130" v="959"/>
          <ac:spMkLst>
            <pc:docMk/>
            <pc:sldMk cId="2639589847" sldId="256"/>
            <ac:spMk id="2" creationId="{00000000-0000-0000-0000-000000000000}"/>
          </ac:spMkLst>
        </pc:spChg>
        <pc:spChg chg="mod ord">
          <ac:chgData name="Meyer, Grahm R" userId="S::grmeyer@iastate.edu::6704ccab-2c78-46c0-93f5-01a89222a59d" providerId="AD" clId="Web-{45086042-0097-F53E-8318-ED151053199A}" dt="2024-04-20T18:33:26.130" v="959"/>
          <ac:spMkLst>
            <pc:docMk/>
            <pc:sldMk cId="2639589847" sldId="256"/>
            <ac:spMk id="3" creationId="{00000000-0000-0000-0000-000000000000}"/>
          </ac:spMkLst>
        </pc:spChg>
        <pc:spChg chg="add del">
          <ac:chgData name="Meyer, Grahm R" userId="S::grmeyer@iastate.edu::6704ccab-2c78-46c0-93f5-01a89222a59d" providerId="AD" clId="Web-{45086042-0097-F53E-8318-ED151053199A}" dt="2024-04-20T18:27:40.068" v="905"/>
          <ac:spMkLst>
            <pc:docMk/>
            <pc:sldMk cId="2639589847" sldId="256"/>
            <ac:spMk id="8" creationId="{1B15ED52-F352-441B-82BF-E0EA34836D08}"/>
          </ac:spMkLst>
        </pc:spChg>
        <pc:spChg chg="add del">
          <ac:chgData name="Meyer, Grahm R" userId="S::grmeyer@iastate.edu::6704ccab-2c78-46c0-93f5-01a89222a59d" providerId="AD" clId="Web-{45086042-0097-F53E-8318-ED151053199A}" dt="2024-04-20T18:27:40.068" v="905"/>
          <ac:spMkLst>
            <pc:docMk/>
            <pc:sldMk cId="2639589847" sldId="256"/>
            <ac:spMk id="10" creationId="{3B2E3793-BFE6-45A2-9B7B-E18844431C99}"/>
          </ac:spMkLst>
        </pc:spChg>
        <pc:spChg chg="add del">
          <ac:chgData name="Meyer, Grahm R" userId="S::grmeyer@iastate.edu::6704ccab-2c78-46c0-93f5-01a89222a59d" providerId="AD" clId="Web-{45086042-0097-F53E-8318-ED151053199A}" dt="2024-04-20T18:27:40.068" v="905"/>
          <ac:spMkLst>
            <pc:docMk/>
            <pc:sldMk cId="2639589847" sldId="256"/>
            <ac:spMk id="12" creationId="{BC4C4868-CB8F-4AF9-9CDB-8108F2C19B67}"/>
          </ac:spMkLst>
        </pc:spChg>
        <pc:spChg chg="add del">
          <ac:chgData name="Meyer, Grahm R" userId="S::grmeyer@iastate.edu::6704ccab-2c78-46c0-93f5-01a89222a59d" providerId="AD" clId="Web-{45086042-0097-F53E-8318-ED151053199A}" dt="2024-04-20T18:27:40.068" v="905"/>
          <ac:spMkLst>
            <pc:docMk/>
            <pc:sldMk cId="2639589847" sldId="256"/>
            <ac:spMk id="14" creationId="{375E0459-6403-40CD-989D-56A4407CA12E}"/>
          </ac:spMkLst>
        </pc:spChg>
        <pc:spChg chg="add del">
          <ac:chgData name="Meyer, Grahm R" userId="S::grmeyer@iastate.edu::6704ccab-2c78-46c0-93f5-01a89222a59d" providerId="AD" clId="Web-{45086042-0097-F53E-8318-ED151053199A}" dt="2024-04-20T18:27:40.068" v="905"/>
          <ac:spMkLst>
            <pc:docMk/>
            <pc:sldMk cId="2639589847" sldId="256"/>
            <ac:spMk id="16" creationId="{53E5B1A8-3AC9-4BD1-9BBC-78CA94F2D1BA}"/>
          </ac:spMkLst>
        </pc:spChg>
        <pc:spChg chg="add del">
          <ac:chgData name="Meyer, Grahm R" userId="S::grmeyer@iastate.edu::6704ccab-2c78-46c0-93f5-01a89222a59d" providerId="AD" clId="Web-{45086042-0097-F53E-8318-ED151053199A}" dt="2024-04-20T18:31:30.750" v="942"/>
          <ac:spMkLst>
            <pc:docMk/>
            <pc:sldMk cId="2639589847" sldId="256"/>
            <ac:spMk id="18" creationId="{A09989E4-EFDC-4A90-A633-E0525FB4139E}"/>
          </ac:spMkLst>
        </pc:spChg>
        <pc:spChg chg="add del">
          <ac:chgData name="Meyer, Grahm R" userId="S::grmeyer@iastate.edu::6704ccab-2c78-46c0-93f5-01a89222a59d" providerId="AD" clId="Web-{45086042-0097-F53E-8318-ED151053199A}" dt="2024-04-20T18:31:30.750" v="942"/>
          <ac:spMkLst>
            <pc:docMk/>
            <pc:sldMk cId="2639589847" sldId="256"/>
            <ac:spMk id="19" creationId="{DEE2AD96-B495-4E06-9291-B71706F728CB}"/>
          </ac:spMkLst>
        </pc:spChg>
        <pc:spChg chg="add del">
          <ac:chgData name="Meyer, Grahm R" userId="S::grmeyer@iastate.edu::6704ccab-2c78-46c0-93f5-01a89222a59d" providerId="AD" clId="Web-{45086042-0097-F53E-8318-ED151053199A}" dt="2024-04-20T18:31:30.750" v="942"/>
          <ac:spMkLst>
            <pc:docMk/>
            <pc:sldMk cId="2639589847" sldId="256"/>
            <ac:spMk id="20" creationId="{53CF6D67-C5A8-4ADD-9E8E-1E38CA1D3166}"/>
          </ac:spMkLst>
        </pc:spChg>
        <pc:spChg chg="add del">
          <ac:chgData name="Meyer, Grahm R" userId="S::grmeyer@iastate.edu::6704ccab-2c78-46c0-93f5-01a89222a59d" providerId="AD" clId="Web-{45086042-0097-F53E-8318-ED151053199A}" dt="2024-04-20T18:31:30.750" v="942"/>
          <ac:spMkLst>
            <pc:docMk/>
            <pc:sldMk cId="2639589847" sldId="256"/>
            <ac:spMk id="21" creationId="{86909FA0-B515-4681-B7A8-FA281D133B94}"/>
          </ac:spMkLst>
        </pc:spChg>
        <pc:spChg chg="add del">
          <ac:chgData name="Meyer, Grahm R" userId="S::grmeyer@iastate.edu::6704ccab-2c78-46c0-93f5-01a89222a59d" providerId="AD" clId="Web-{45086042-0097-F53E-8318-ED151053199A}" dt="2024-04-20T18:31:30.750" v="942"/>
          <ac:spMkLst>
            <pc:docMk/>
            <pc:sldMk cId="2639589847" sldId="256"/>
            <ac:spMk id="22" creationId="{21C9FE86-FCC3-4A31-AA1C-C882262B7FE7}"/>
          </ac:spMkLst>
        </pc:spChg>
        <pc:spChg chg="add del">
          <ac:chgData name="Meyer, Grahm R" userId="S::grmeyer@iastate.edu::6704ccab-2c78-46c0-93f5-01a89222a59d" providerId="AD" clId="Web-{45086042-0097-F53E-8318-ED151053199A}" dt="2024-04-20T18:31:30.750" v="942"/>
          <ac:spMkLst>
            <pc:docMk/>
            <pc:sldMk cId="2639589847" sldId="256"/>
            <ac:spMk id="23" creationId="{7D96243B-ECED-4B71-8E06-AE9A285EAD20}"/>
          </ac:spMkLst>
        </pc:spChg>
        <pc:spChg chg="add del">
          <ac:chgData name="Meyer, Grahm R" userId="S::grmeyer@iastate.edu::6704ccab-2c78-46c0-93f5-01a89222a59d" providerId="AD" clId="Web-{45086042-0097-F53E-8318-ED151053199A}" dt="2024-04-20T18:33:26.130" v="959"/>
          <ac:spMkLst>
            <pc:docMk/>
            <pc:sldMk cId="2639589847" sldId="256"/>
            <ac:spMk id="28" creationId="{8D0D6D3E-D7F9-4591-9CA9-DDF4DB1F73DA}"/>
          </ac:spMkLst>
        </pc:spChg>
        <pc:spChg chg="add del">
          <ac:chgData name="Meyer, Grahm R" userId="S::grmeyer@iastate.edu::6704ccab-2c78-46c0-93f5-01a89222a59d" providerId="AD" clId="Web-{45086042-0097-F53E-8318-ED151053199A}" dt="2024-04-20T18:33:26.130" v="959"/>
          <ac:spMkLst>
            <pc:docMk/>
            <pc:sldMk cId="2639589847" sldId="256"/>
            <ac:spMk id="30" creationId="{C4C9F2B0-1044-46EB-8AEB-C3BFFDE6C2CC}"/>
          </ac:spMkLst>
        </pc:spChg>
        <pc:spChg chg="add del">
          <ac:chgData name="Meyer, Grahm R" userId="S::grmeyer@iastate.edu::6704ccab-2c78-46c0-93f5-01a89222a59d" providerId="AD" clId="Web-{45086042-0097-F53E-8318-ED151053199A}" dt="2024-04-20T18:33:26.130" v="959"/>
          <ac:spMkLst>
            <pc:docMk/>
            <pc:sldMk cId="2639589847" sldId="256"/>
            <ac:spMk id="32" creationId="{D28B54C3-B57B-472A-B96E-1FCB67093DC2}"/>
          </ac:spMkLst>
        </pc:spChg>
        <pc:spChg chg="add del">
          <ac:chgData name="Meyer, Grahm R" userId="S::grmeyer@iastate.edu::6704ccab-2c78-46c0-93f5-01a89222a59d" providerId="AD" clId="Web-{45086042-0097-F53E-8318-ED151053199A}" dt="2024-04-20T18:33:26.130" v="959"/>
          <ac:spMkLst>
            <pc:docMk/>
            <pc:sldMk cId="2639589847" sldId="256"/>
            <ac:spMk id="34" creationId="{7DB3C429-F8DA-49B9-AF84-21996FCF78B5}"/>
          </ac:spMkLst>
        </pc:spChg>
        <pc:spChg chg="add">
          <ac:chgData name="Meyer, Grahm R" userId="S::grmeyer@iastate.edu::6704ccab-2c78-46c0-93f5-01a89222a59d" providerId="AD" clId="Web-{45086042-0097-F53E-8318-ED151053199A}" dt="2024-04-20T18:33:26.130" v="959"/>
          <ac:spMkLst>
            <pc:docMk/>
            <pc:sldMk cId="2639589847" sldId="256"/>
            <ac:spMk id="39" creationId="{0A597D97-203B-498B-95D3-E90DC961039F}"/>
          </ac:spMkLst>
        </pc:spChg>
        <pc:spChg chg="add">
          <ac:chgData name="Meyer, Grahm R" userId="S::grmeyer@iastate.edu::6704ccab-2c78-46c0-93f5-01a89222a59d" providerId="AD" clId="Web-{45086042-0097-F53E-8318-ED151053199A}" dt="2024-04-20T18:33:26.130" v="959"/>
          <ac:spMkLst>
            <pc:docMk/>
            <pc:sldMk cId="2639589847" sldId="256"/>
            <ac:spMk id="41" creationId="{6A6EF10E-DF41-4BD3-8EB4-6F646531DC26}"/>
          </ac:spMkLst>
        </pc:spChg>
        <pc:picChg chg="add mod modCrop">
          <ac:chgData name="Meyer, Grahm R" userId="S::grmeyer@iastate.edu::6704ccab-2c78-46c0-93f5-01a89222a59d" providerId="AD" clId="Web-{45086042-0097-F53E-8318-ED151053199A}" dt="2024-04-20T18:33:26.130" v="959"/>
          <ac:picMkLst>
            <pc:docMk/>
            <pc:sldMk cId="2639589847" sldId="256"/>
            <ac:picMk id="4" creationId="{92E0A514-F86D-6E9E-0049-B816683060CC}"/>
          </ac:picMkLst>
        </pc:picChg>
        <pc:picChg chg="add mod modCrop">
          <ac:chgData name="Meyer, Grahm R" userId="S::grmeyer@iastate.edu::6704ccab-2c78-46c0-93f5-01a89222a59d" providerId="AD" clId="Web-{45086042-0097-F53E-8318-ED151053199A}" dt="2024-04-20T18:33:26.130" v="959"/>
          <ac:picMkLst>
            <pc:docMk/>
            <pc:sldMk cId="2639589847" sldId="256"/>
            <ac:picMk id="6" creationId="{64D21F18-8E61-51D3-8BC4-8070E061CE1F}"/>
          </ac:picMkLst>
        </pc:picChg>
      </pc:sldChg>
      <pc:sldChg chg="addSp delSp modSp mod setBg modNotes">
        <pc:chgData name="Meyer, Grahm R" userId="S::grmeyer@iastate.edu::6704ccab-2c78-46c0-93f5-01a89222a59d" providerId="AD" clId="Web-{45086042-0097-F53E-8318-ED151053199A}" dt="2024-04-20T18:26:41.784" v="902"/>
        <pc:sldMkLst>
          <pc:docMk/>
          <pc:sldMk cId="47870377" sldId="258"/>
        </pc:sldMkLst>
        <pc:spChg chg="mod">
          <ac:chgData name="Meyer, Grahm R" userId="S::grmeyer@iastate.edu::6704ccab-2c78-46c0-93f5-01a89222a59d" providerId="AD" clId="Web-{45086042-0097-F53E-8318-ED151053199A}" dt="2024-04-20T18:26:41.784" v="902"/>
          <ac:spMkLst>
            <pc:docMk/>
            <pc:sldMk cId="47870377" sldId="258"/>
            <ac:spMk id="2" creationId="{00000000-0000-0000-0000-000000000000}"/>
          </ac:spMkLst>
        </pc:spChg>
        <pc:spChg chg="del mod">
          <ac:chgData name="Meyer, Grahm R" userId="S::grmeyer@iastate.edu::6704ccab-2c78-46c0-93f5-01a89222a59d" providerId="AD" clId="Web-{45086042-0097-F53E-8318-ED151053199A}" dt="2024-04-20T18:26:41.784" v="902"/>
          <ac:spMkLst>
            <pc:docMk/>
            <pc:sldMk cId="47870377" sldId="258"/>
            <ac:spMk id="3" creationId="{00000000-0000-0000-0000-000000000000}"/>
          </ac:spMkLst>
        </pc:spChg>
        <pc:spChg chg="add">
          <ac:chgData name="Meyer, Grahm R" userId="S::grmeyer@iastate.edu::6704ccab-2c78-46c0-93f5-01a89222a59d" providerId="AD" clId="Web-{45086042-0097-F53E-8318-ED151053199A}" dt="2024-04-20T18:26:41.784" v="902"/>
          <ac:spMkLst>
            <pc:docMk/>
            <pc:sldMk cId="47870377" sldId="258"/>
            <ac:spMk id="9" creationId="{BACC6370-2D7E-4714-9D71-7542949D7D5D}"/>
          </ac:spMkLst>
        </pc:spChg>
        <pc:spChg chg="add">
          <ac:chgData name="Meyer, Grahm R" userId="S::grmeyer@iastate.edu::6704ccab-2c78-46c0-93f5-01a89222a59d" providerId="AD" clId="Web-{45086042-0097-F53E-8318-ED151053199A}" dt="2024-04-20T18:26:41.784" v="902"/>
          <ac:spMkLst>
            <pc:docMk/>
            <pc:sldMk cId="47870377" sldId="258"/>
            <ac:spMk id="11" creationId="{F68B3F68-107C-434F-AA38-110D5EA91B85}"/>
          </ac:spMkLst>
        </pc:spChg>
        <pc:spChg chg="add">
          <ac:chgData name="Meyer, Grahm R" userId="S::grmeyer@iastate.edu::6704ccab-2c78-46c0-93f5-01a89222a59d" providerId="AD" clId="Web-{45086042-0097-F53E-8318-ED151053199A}" dt="2024-04-20T18:26:41.784" v="902"/>
          <ac:spMkLst>
            <pc:docMk/>
            <pc:sldMk cId="47870377" sldId="258"/>
            <ac:spMk id="13" creationId="{AAD0DBB9-1A4B-4391-81D4-CB19F9AB918A}"/>
          </ac:spMkLst>
        </pc:spChg>
        <pc:spChg chg="add">
          <ac:chgData name="Meyer, Grahm R" userId="S::grmeyer@iastate.edu::6704ccab-2c78-46c0-93f5-01a89222a59d" providerId="AD" clId="Web-{45086042-0097-F53E-8318-ED151053199A}" dt="2024-04-20T18:26:41.784" v="902"/>
          <ac:spMkLst>
            <pc:docMk/>
            <pc:sldMk cId="47870377" sldId="258"/>
            <ac:spMk id="15" creationId="{063BBA22-50EA-4C4D-BE05-F1CE4E63AA56}"/>
          </ac:spMkLst>
        </pc:spChg>
        <pc:graphicFrameChg chg="add">
          <ac:chgData name="Meyer, Grahm R" userId="S::grmeyer@iastate.edu::6704ccab-2c78-46c0-93f5-01a89222a59d" providerId="AD" clId="Web-{45086042-0097-F53E-8318-ED151053199A}" dt="2024-04-20T18:26:41.784" v="902"/>
          <ac:graphicFrameMkLst>
            <pc:docMk/>
            <pc:sldMk cId="47870377" sldId="258"/>
            <ac:graphicFrameMk id="5" creationId="{823065C7-D8F0-3BD8-C4E1-FAD38415FB75}"/>
          </ac:graphicFrameMkLst>
        </pc:graphicFrameChg>
      </pc:sldChg>
      <pc:sldChg chg="addSp delSp modSp mod setBg modNotes">
        <pc:chgData name="Meyer, Grahm R" userId="S::grmeyer@iastate.edu::6704ccab-2c78-46c0-93f5-01a89222a59d" providerId="AD" clId="Web-{45086042-0097-F53E-8318-ED151053199A}" dt="2024-04-20T18:26:53.222" v="903"/>
        <pc:sldMkLst>
          <pc:docMk/>
          <pc:sldMk cId="3829651561" sldId="259"/>
        </pc:sldMkLst>
        <pc:spChg chg="mod">
          <ac:chgData name="Meyer, Grahm R" userId="S::grmeyer@iastate.edu::6704ccab-2c78-46c0-93f5-01a89222a59d" providerId="AD" clId="Web-{45086042-0097-F53E-8318-ED151053199A}" dt="2024-04-20T18:26:53.222" v="903"/>
          <ac:spMkLst>
            <pc:docMk/>
            <pc:sldMk cId="3829651561" sldId="259"/>
            <ac:spMk id="2" creationId="{00000000-0000-0000-0000-000000000000}"/>
          </ac:spMkLst>
        </pc:spChg>
        <pc:spChg chg="del mod">
          <ac:chgData name="Meyer, Grahm R" userId="S::grmeyer@iastate.edu::6704ccab-2c78-46c0-93f5-01a89222a59d" providerId="AD" clId="Web-{45086042-0097-F53E-8318-ED151053199A}" dt="2024-04-20T18:26:53.222" v="903"/>
          <ac:spMkLst>
            <pc:docMk/>
            <pc:sldMk cId="3829651561" sldId="259"/>
            <ac:spMk id="3" creationId="{00000000-0000-0000-0000-000000000000}"/>
          </ac:spMkLst>
        </pc:spChg>
        <pc:spChg chg="add">
          <ac:chgData name="Meyer, Grahm R" userId="S::grmeyer@iastate.edu::6704ccab-2c78-46c0-93f5-01a89222a59d" providerId="AD" clId="Web-{45086042-0097-F53E-8318-ED151053199A}" dt="2024-04-20T18:26:53.222" v="903"/>
          <ac:spMkLst>
            <pc:docMk/>
            <pc:sldMk cId="3829651561" sldId="259"/>
            <ac:spMk id="9" creationId="{BACC6370-2D7E-4714-9D71-7542949D7D5D}"/>
          </ac:spMkLst>
        </pc:spChg>
        <pc:spChg chg="add">
          <ac:chgData name="Meyer, Grahm R" userId="S::grmeyer@iastate.edu::6704ccab-2c78-46c0-93f5-01a89222a59d" providerId="AD" clId="Web-{45086042-0097-F53E-8318-ED151053199A}" dt="2024-04-20T18:26:53.222" v="903"/>
          <ac:spMkLst>
            <pc:docMk/>
            <pc:sldMk cId="3829651561" sldId="259"/>
            <ac:spMk id="11" creationId="{F68B3F68-107C-434F-AA38-110D5EA91B85}"/>
          </ac:spMkLst>
        </pc:spChg>
        <pc:spChg chg="add">
          <ac:chgData name="Meyer, Grahm R" userId="S::grmeyer@iastate.edu::6704ccab-2c78-46c0-93f5-01a89222a59d" providerId="AD" clId="Web-{45086042-0097-F53E-8318-ED151053199A}" dt="2024-04-20T18:26:53.222" v="903"/>
          <ac:spMkLst>
            <pc:docMk/>
            <pc:sldMk cId="3829651561" sldId="259"/>
            <ac:spMk id="13" creationId="{AAD0DBB9-1A4B-4391-81D4-CB19F9AB918A}"/>
          </ac:spMkLst>
        </pc:spChg>
        <pc:spChg chg="add">
          <ac:chgData name="Meyer, Grahm R" userId="S::grmeyer@iastate.edu::6704ccab-2c78-46c0-93f5-01a89222a59d" providerId="AD" clId="Web-{45086042-0097-F53E-8318-ED151053199A}" dt="2024-04-20T18:26:53.222" v="903"/>
          <ac:spMkLst>
            <pc:docMk/>
            <pc:sldMk cId="3829651561" sldId="259"/>
            <ac:spMk id="15" creationId="{063BBA22-50EA-4C4D-BE05-F1CE4E63AA56}"/>
          </ac:spMkLst>
        </pc:spChg>
        <pc:graphicFrameChg chg="add">
          <ac:chgData name="Meyer, Grahm R" userId="S::grmeyer@iastate.edu::6704ccab-2c78-46c0-93f5-01a89222a59d" providerId="AD" clId="Web-{45086042-0097-F53E-8318-ED151053199A}" dt="2024-04-20T18:26:53.222" v="903"/>
          <ac:graphicFrameMkLst>
            <pc:docMk/>
            <pc:sldMk cId="3829651561" sldId="259"/>
            <ac:graphicFrameMk id="5" creationId="{F9493A25-DDEE-1891-8C38-50823BEFAE31}"/>
          </ac:graphicFrameMkLst>
        </pc:graphicFrameChg>
      </pc:sldChg>
      <pc:sldChg chg="modSp">
        <pc:chgData name="Meyer, Grahm R" userId="S::grmeyer@iastate.edu::6704ccab-2c78-46c0-93f5-01a89222a59d" providerId="AD" clId="Web-{45086042-0097-F53E-8318-ED151053199A}" dt="2024-04-20T18:03:23.753" v="16" actId="20577"/>
        <pc:sldMkLst>
          <pc:docMk/>
          <pc:sldMk cId="477349008" sldId="263"/>
        </pc:sldMkLst>
        <pc:spChg chg="mod">
          <ac:chgData name="Meyer, Grahm R" userId="S::grmeyer@iastate.edu::6704ccab-2c78-46c0-93f5-01a89222a59d" providerId="AD" clId="Web-{45086042-0097-F53E-8318-ED151053199A}" dt="2024-04-20T18:03:14.299" v="13" actId="20577"/>
          <ac:spMkLst>
            <pc:docMk/>
            <pc:sldMk cId="477349008" sldId="263"/>
            <ac:spMk id="2" creationId="{00000000-0000-0000-0000-000000000000}"/>
          </ac:spMkLst>
        </pc:spChg>
        <pc:spChg chg="mod">
          <ac:chgData name="Meyer, Grahm R" userId="S::grmeyer@iastate.edu::6704ccab-2c78-46c0-93f5-01a89222a59d" providerId="AD" clId="Web-{45086042-0097-F53E-8318-ED151053199A}" dt="2024-04-20T18:03:23.753" v="16" actId="20577"/>
          <ac:spMkLst>
            <pc:docMk/>
            <pc:sldMk cId="477349008" sldId="263"/>
            <ac:spMk id="3" creationId="{00000000-0000-0000-0000-000000000000}"/>
          </ac:spMkLst>
        </pc:spChg>
      </pc:sldChg>
      <pc:sldChg chg="modSp modNotes">
        <pc:chgData name="Meyer, Grahm R" userId="S::grmeyer@iastate.edu::6704ccab-2c78-46c0-93f5-01a89222a59d" providerId="AD" clId="Web-{45086042-0097-F53E-8318-ED151053199A}" dt="2024-04-20T18:06:41.574" v="69" actId="20577"/>
        <pc:sldMkLst>
          <pc:docMk/>
          <pc:sldMk cId="1123550117" sldId="266"/>
        </pc:sldMkLst>
        <pc:spChg chg="mod">
          <ac:chgData name="Meyer, Grahm R" userId="S::grmeyer@iastate.edu::6704ccab-2c78-46c0-93f5-01a89222a59d" providerId="AD" clId="Web-{45086042-0097-F53E-8318-ED151053199A}" dt="2024-04-20T18:06:41.574" v="69" actId="20577"/>
          <ac:spMkLst>
            <pc:docMk/>
            <pc:sldMk cId="1123550117" sldId="266"/>
            <ac:spMk id="3" creationId="{00000000-0000-0000-0000-000000000000}"/>
          </ac:spMkLst>
        </pc:spChg>
      </pc:sldChg>
      <pc:sldChg chg="modSp add replId modNotes">
        <pc:chgData name="Meyer, Grahm R" userId="S::grmeyer@iastate.edu::6704ccab-2c78-46c0-93f5-01a89222a59d" providerId="AD" clId="Web-{45086042-0097-F53E-8318-ED151053199A}" dt="2024-04-20T18:05:45.837" v="50" actId="20577"/>
        <pc:sldMkLst>
          <pc:docMk/>
          <pc:sldMk cId="3658291183" sldId="270"/>
        </pc:sldMkLst>
        <pc:spChg chg="mod">
          <ac:chgData name="Meyer, Grahm R" userId="S::grmeyer@iastate.edu::6704ccab-2c78-46c0-93f5-01a89222a59d" providerId="AD" clId="Web-{45086042-0097-F53E-8318-ED151053199A}" dt="2024-04-20T18:05:45.837" v="50" actId="20577"/>
          <ac:spMkLst>
            <pc:docMk/>
            <pc:sldMk cId="3658291183" sldId="270"/>
            <ac:spMk id="3" creationId="{00000000-0000-0000-0000-000000000000}"/>
          </ac:spMkLst>
        </pc:spChg>
      </pc:sldChg>
      <pc:sldChg chg="modSp add replId">
        <pc:chgData name="Meyer, Grahm R" userId="S::grmeyer@iastate.edu::6704ccab-2c78-46c0-93f5-01a89222a59d" providerId="AD" clId="Web-{45086042-0097-F53E-8318-ED151053199A}" dt="2024-04-20T18:03:36.269" v="23" actId="20577"/>
        <pc:sldMkLst>
          <pc:docMk/>
          <pc:sldMk cId="3484067966" sldId="271"/>
        </pc:sldMkLst>
        <pc:spChg chg="mod">
          <ac:chgData name="Meyer, Grahm R" userId="S::grmeyer@iastate.edu::6704ccab-2c78-46c0-93f5-01a89222a59d" providerId="AD" clId="Web-{45086042-0097-F53E-8318-ED151053199A}" dt="2024-04-20T18:03:36.269" v="23" actId="20577"/>
          <ac:spMkLst>
            <pc:docMk/>
            <pc:sldMk cId="3484067966" sldId="271"/>
            <ac:spMk id="2" creationId="{00000000-0000-0000-0000-000000000000}"/>
          </ac:spMkLst>
        </pc:spChg>
      </pc:sldChg>
    </pc:docChg>
  </pc:docChgLst>
  <pc:docChgLst>
    <pc:chgData name="Meyer, Grahm R" userId="S::grmeyer@iastate.edu::6704ccab-2c78-46c0-93f5-01a89222a59d" providerId="AD" clId="Web-{495425CC-D164-4762-AF69-44E7AD1D1245}"/>
    <pc:docChg chg="modSld">
      <pc:chgData name="Meyer, Grahm R" userId="S::grmeyer@iastate.edu::6704ccab-2c78-46c0-93f5-01a89222a59d" providerId="AD" clId="Web-{495425CC-D164-4762-AF69-44E7AD1D1245}" dt="2024-04-23T01:48:23.684" v="2"/>
      <pc:docMkLst>
        <pc:docMk/>
      </pc:docMkLst>
      <pc:sldChg chg="addSp modSp mod setBg">
        <pc:chgData name="Meyer, Grahm R" userId="S::grmeyer@iastate.edu::6704ccab-2c78-46c0-93f5-01a89222a59d" providerId="AD" clId="Web-{495425CC-D164-4762-AF69-44E7AD1D1245}" dt="2024-04-23T01:48:16.902" v="1"/>
        <pc:sldMkLst>
          <pc:docMk/>
          <pc:sldMk cId="1123550117" sldId="266"/>
        </pc:sldMkLst>
        <pc:spChg chg="mod">
          <ac:chgData name="Meyer, Grahm R" userId="S::grmeyer@iastate.edu::6704ccab-2c78-46c0-93f5-01a89222a59d" providerId="AD" clId="Web-{495425CC-D164-4762-AF69-44E7AD1D1245}" dt="2024-04-23T01:48:16.902" v="1"/>
          <ac:spMkLst>
            <pc:docMk/>
            <pc:sldMk cId="1123550117" sldId="266"/>
            <ac:spMk id="2" creationId="{00000000-0000-0000-0000-000000000000}"/>
          </ac:spMkLst>
        </pc:spChg>
        <pc:spChg chg="mod">
          <ac:chgData name="Meyer, Grahm R" userId="S::grmeyer@iastate.edu::6704ccab-2c78-46c0-93f5-01a89222a59d" providerId="AD" clId="Web-{495425CC-D164-4762-AF69-44E7AD1D1245}" dt="2024-04-23T01:48:16.902" v="1"/>
          <ac:spMkLst>
            <pc:docMk/>
            <pc:sldMk cId="1123550117" sldId="266"/>
            <ac:spMk id="3" creationId="{00000000-0000-0000-0000-000000000000}"/>
          </ac:spMkLst>
        </pc:spChg>
        <pc:spChg chg="add">
          <ac:chgData name="Meyer, Grahm R" userId="S::grmeyer@iastate.edu::6704ccab-2c78-46c0-93f5-01a89222a59d" providerId="AD" clId="Web-{495425CC-D164-4762-AF69-44E7AD1D1245}" dt="2024-04-23T01:48:16.902" v="1"/>
          <ac:spMkLst>
            <pc:docMk/>
            <pc:sldMk cId="1123550117" sldId="266"/>
            <ac:spMk id="8" creationId="{389575E1-3389-451A-A5F7-27854C25C599}"/>
          </ac:spMkLst>
        </pc:spChg>
        <pc:spChg chg="add">
          <ac:chgData name="Meyer, Grahm R" userId="S::grmeyer@iastate.edu::6704ccab-2c78-46c0-93f5-01a89222a59d" providerId="AD" clId="Web-{495425CC-D164-4762-AF69-44E7AD1D1245}" dt="2024-04-23T01:48:16.902" v="1"/>
          <ac:spMkLst>
            <pc:docMk/>
            <pc:sldMk cId="1123550117" sldId="266"/>
            <ac:spMk id="10" creationId="{A53CCC5C-D88E-40FB-B30B-23DCDBD01D37}"/>
          </ac:spMkLst>
        </pc:spChg>
        <pc:spChg chg="add">
          <ac:chgData name="Meyer, Grahm R" userId="S::grmeyer@iastate.edu::6704ccab-2c78-46c0-93f5-01a89222a59d" providerId="AD" clId="Web-{495425CC-D164-4762-AF69-44E7AD1D1245}" dt="2024-04-23T01:48:16.902" v="1"/>
          <ac:spMkLst>
            <pc:docMk/>
            <pc:sldMk cId="1123550117" sldId="266"/>
            <ac:spMk id="12" creationId="{081E4A58-353D-44AE-B2FC-2A74E2E400F7}"/>
          </ac:spMkLst>
        </pc:spChg>
      </pc:sldChg>
      <pc:sldChg chg="addSp modSp mod modTransition setBg">
        <pc:chgData name="Meyer, Grahm R" userId="S::grmeyer@iastate.edu::6704ccab-2c78-46c0-93f5-01a89222a59d" providerId="AD" clId="Web-{495425CC-D164-4762-AF69-44E7AD1D1245}" dt="2024-04-23T01:48:23.684" v="2"/>
        <pc:sldMkLst>
          <pc:docMk/>
          <pc:sldMk cId="3658291183" sldId="270"/>
        </pc:sldMkLst>
        <pc:spChg chg="mod">
          <ac:chgData name="Meyer, Grahm R" userId="S::grmeyer@iastate.edu::6704ccab-2c78-46c0-93f5-01a89222a59d" providerId="AD" clId="Web-{495425CC-D164-4762-AF69-44E7AD1D1245}" dt="2024-04-23T01:48:08.402" v="0"/>
          <ac:spMkLst>
            <pc:docMk/>
            <pc:sldMk cId="3658291183" sldId="270"/>
            <ac:spMk id="2" creationId="{00000000-0000-0000-0000-000000000000}"/>
          </ac:spMkLst>
        </pc:spChg>
        <pc:spChg chg="mod">
          <ac:chgData name="Meyer, Grahm R" userId="S::grmeyer@iastate.edu::6704ccab-2c78-46c0-93f5-01a89222a59d" providerId="AD" clId="Web-{495425CC-D164-4762-AF69-44E7AD1D1245}" dt="2024-04-23T01:48:08.402" v="0"/>
          <ac:spMkLst>
            <pc:docMk/>
            <pc:sldMk cId="3658291183" sldId="270"/>
            <ac:spMk id="3" creationId="{00000000-0000-0000-0000-000000000000}"/>
          </ac:spMkLst>
        </pc:spChg>
        <pc:spChg chg="add">
          <ac:chgData name="Meyer, Grahm R" userId="S::grmeyer@iastate.edu::6704ccab-2c78-46c0-93f5-01a89222a59d" providerId="AD" clId="Web-{495425CC-D164-4762-AF69-44E7AD1D1245}" dt="2024-04-23T01:48:08.402" v="0"/>
          <ac:spMkLst>
            <pc:docMk/>
            <pc:sldMk cId="3658291183" sldId="270"/>
            <ac:spMk id="8" creationId="{907EF6B7-1338-4443-8C46-6A318D952DFD}"/>
          </ac:spMkLst>
        </pc:spChg>
        <pc:spChg chg="add">
          <ac:chgData name="Meyer, Grahm R" userId="S::grmeyer@iastate.edu::6704ccab-2c78-46c0-93f5-01a89222a59d" providerId="AD" clId="Web-{495425CC-D164-4762-AF69-44E7AD1D1245}" dt="2024-04-23T01:48:08.402" v="0"/>
          <ac:spMkLst>
            <pc:docMk/>
            <pc:sldMk cId="3658291183" sldId="270"/>
            <ac:spMk id="10" creationId="{DAAE4CDD-124C-4DCF-9584-B6033B545DD5}"/>
          </ac:spMkLst>
        </pc:spChg>
        <pc:spChg chg="add">
          <ac:chgData name="Meyer, Grahm R" userId="S::grmeyer@iastate.edu::6704ccab-2c78-46c0-93f5-01a89222a59d" providerId="AD" clId="Web-{495425CC-D164-4762-AF69-44E7AD1D1245}" dt="2024-04-23T01:48:08.402" v="0"/>
          <ac:spMkLst>
            <pc:docMk/>
            <pc:sldMk cId="3658291183" sldId="270"/>
            <ac:spMk id="12" creationId="{081E4A58-353D-44AE-B2FC-2A74E2E400F7}"/>
          </ac:spMkLst>
        </pc:spChg>
      </pc:sldChg>
    </pc:docChg>
  </pc:docChgLst>
  <pc:docChgLst>
    <pc:chgData name="McAllister, Amon K" userId="S::amonm@iastate.edu::6fa52816-5476-4ad0-9fa8-253e0c1c054b" providerId="AD" clId="Web-{BF156C2C-9CC1-7F01-9489-24397EFF7608}"/>
    <pc:docChg chg="modSld">
      <pc:chgData name="McAllister, Amon K" userId="S::amonm@iastate.edu::6fa52816-5476-4ad0-9fa8-253e0c1c054b" providerId="AD" clId="Web-{BF156C2C-9CC1-7F01-9489-24397EFF7608}" dt="2024-04-26T23:08:02.577" v="42" actId="1076"/>
      <pc:docMkLst>
        <pc:docMk/>
      </pc:docMkLst>
      <pc:sldChg chg="addSp modSp modMedia addAnim">
        <pc:chgData name="McAllister, Amon K" userId="S::amonm@iastate.edu::6fa52816-5476-4ad0-9fa8-253e0c1c054b" providerId="AD" clId="Web-{BF156C2C-9CC1-7F01-9489-24397EFF7608}" dt="2024-04-26T00:10:48.948" v="28" actId="1076"/>
        <pc:sldMkLst>
          <pc:docMk/>
          <pc:sldMk cId="47870377" sldId="258"/>
        </pc:sldMkLst>
        <pc:picChg chg="add mod">
          <ac:chgData name="McAllister, Amon K" userId="S::amonm@iastate.edu::6fa52816-5476-4ad0-9fa8-253e0c1c054b" providerId="AD" clId="Web-{BF156C2C-9CC1-7F01-9489-24397EFF7608}" dt="2024-04-26T00:10:48.948" v="28" actId="1076"/>
          <ac:picMkLst>
            <pc:docMk/>
            <pc:sldMk cId="47870377" sldId="258"/>
            <ac:picMk id="40" creationId="{4F80DDEF-D3B5-D1AC-1ECD-BF0DDEC63F91}"/>
          </ac:picMkLst>
        </pc:picChg>
      </pc:sldChg>
      <pc:sldChg chg="addSp modSp modMedia addAnim">
        <pc:chgData name="McAllister, Amon K" userId="S::amonm@iastate.edu::6fa52816-5476-4ad0-9fa8-253e0c1c054b" providerId="AD" clId="Web-{BF156C2C-9CC1-7F01-9489-24397EFF7608}" dt="2024-04-26T00:10:54.386" v="29" actId="1076"/>
        <pc:sldMkLst>
          <pc:docMk/>
          <pc:sldMk cId="3829651561" sldId="259"/>
        </pc:sldMkLst>
        <pc:picChg chg="add mod">
          <ac:chgData name="McAllister, Amon K" userId="S::amonm@iastate.edu::6fa52816-5476-4ad0-9fa8-253e0c1c054b" providerId="AD" clId="Web-{BF156C2C-9CC1-7F01-9489-24397EFF7608}" dt="2024-04-26T00:10:54.386" v="29" actId="1076"/>
          <ac:picMkLst>
            <pc:docMk/>
            <pc:sldMk cId="3829651561" sldId="259"/>
            <ac:picMk id="31" creationId="{867CA07D-D95D-5E61-42D2-1FF59E464739}"/>
          </ac:picMkLst>
        </pc:picChg>
      </pc:sldChg>
      <pc:sldChg chg="addSp delSp modSp modMedia addAnim delAnim">
        <pc:chgData name="McAllister, Amon K" userId="S::amonm@iastate.edu::6fa52816-5476-4ad0-9fa8-253e0c1c054b" providerId="AD" clId="Web-{BF156C2C-9CC1-7F01-9489-24397EFF7608}" dt="2024-04-26T00:11:16.293" v="33" actId="1076"/>
        <pc:sldMkLst>
          <pc:docMk/>
          <pc:sldMk cId="2747059182" sldId="260"/>
        </pc:sldMkLst>
        <pc:picChg chg="add del mod">
          <ac:chgData name="McAllister, Amon K" userId="S::amonm@iastate.edu::6fa52816-5476-4ad0-9fa8-253e0c1c054b" providerId="AD" clId="Web-{BF156C2C-9CC1-7F01-9489-24397EFF7608}" dt="2024-04-25T23:35:45.705" v="17"/>
          <ac:picMkLst>
            <pc:docMk/>
            <pc:sldMk cId="2747059182" sldId="260"/>
            <ac:picMk id="3" creationId="{413ACF87-E2E2-4632-85BA-AE191FA5CACE}"/>
          </ac:picMkLst>
        </pc:picChg>
        <pc:picChg chg="add mod">
          <ac:chgData name="McAllister, Amon K" userId="S::amonm@iastate.edu::6fa52816-5476-4ad0-9fa8-253e0c1c054b" providerId="AD" clId="Web-{BF156C2C-9CC1-7F01-9489-24397EFF7608}" dt="2024-04-26T00:11:16.293" v="33" actId="1076"/>
          <ac:picMkLst>
            <pc:docMk/>
            <pc:sldMk cId="2747059182" sldId="260"/>
            <ac:picMk id="4" creationId="{0DF9B027-3011-A8FF-924B-B70F94D3952B}"/>
          </ac:picMkLst>
        </pc:picChg>
      </pc:sldChg>
      <pc:sldChg chg="modSp">
        <pc:chgData name="McAllister, Amon K" userId="S::amonm@iastate.edu::6fa52816-5476-4ad0-9fa8-253e0c1c054b" providerId="AD" clId="Web-{BF156C2C-9CC1-7F01-9489-24397EFF7608}" dt="2024-04-25T23:08:17.692" v="7" actId="20577"/>
        <pc:sldMkLst>
          <pc:docMk/>
          <pc:sldMk cId="3569785915" sldId="265"/>
        </pc:sldMkLst>
        <pc:spChg chg="mod">
          <ac:chgData name="McAllister, Amon K" userId="S::amonm@iastate.edu::6fa52816-5476-4ad0-9fa8-253e0c1c054b" providerId="AD" clId="Web-{BF156C2C-9CC1-7F01-9489-24397EFF7608}" dt="2024-04-25T23:08:17.692" v="7" actId="20577"/>
          <ac:spMkLst>
            <pc:docMk/>
            <pc:sldMk cId="3569785915" sldId="265"/>
            <ac:spMk id="3" creationId="{00000000-0000-0000-0000-000000000000}"/>
          </ac:spMkLst>
        </pc:spChg>
      </pc:sldChg>
      <pc:sldChg chg="addSp modSp modMedia addAnim">
        <pc:chgData name="McAllister, Amon K" userId="S::amonm@iastate.edu::6fa52816-5476-4ad0-9fa8-253e0c1c054b" providerId="AD" clId="Web-{BF156C2C-9CC1-7F01-9489-24397EFF7608}" dt="2024-04-26T23:08:02.577" v="42" actId="1076"/>
        <pc:sldMkLst>
          <pc:docMk/>
          <pc:sldMk cId="1123550117" sldId="266"/>
        </pc:sldMkLst>
        <pc:picChg chg="add mod">
          <ac:chgData name="McAllister, Amon K" userId="S::amonm@iastate.edu::6fa52816-5476-4ad0-9fa8-253e0c1c054b" providerId="AD" clId="Web-{BF156C2C-9CC1-7F01-9489-24397EFF7608}" dt="2024-04-26T23:07:52.577" v="40" actId="1076"/>
          <ac:picMkLst>
            <pc:docMk/>
            <pc:sldMk cId="1123550117" sldId="266"/>
            <ac:picMk id="10" creationId="{A611A968-36CC-67E3-13FA-B19C3D805D52}"/>
          </ac:picMkLst>
        </pc:picChg>
        <pc:picChg chg="add mod">
          <ac:chgData name="McAllister, Amon K" userId="S::amonm@iastate.edu::6fa52816-5476-4ad0-9fa8-253e0c1c054b" providerId="AD" clId="Web-{BF156C2C-9CC1-7F01-9489-24397EFF7608}" dt="2024-04-26T23:08:02.577" v="42" actId="1076"/>
          <ac:picMkLst>
            <pc:docMk/>
            <pc:sldMk cId="1123550117" sldId="266"/>
            <ac:picMk id="11" creationId="{B3AA5975-1ED7-81B9-80AD-B3AA7E527EC2}"/>
          </ac:picMkLst>
        </pc:picChg>
      </pc:sldChg>
      <pc:sldChg chg="addSp modSp modMedia addAnim">
        <pc:chgData name="McAllister, Amon K" userId="S::amonm@iastate.edu::6fa52816-5476-4ad0-9fa8-253e0c1c054b" providerId="AD" clId="Web-{BF156C2C-9CC1-7F01-9489-24397EFF7608}" dt="2024-04-26T00:11:24.746" v="34" actId="1076"/>
        <pc:sldMkLst>
          <pc:docMk/>
          <pc:sldMk cId="1085767606" sldId="267"/>
        </pc:sldMkLst>
        <pc:picChg chg="add mod">
          <ac:chgData name="McAllister, Amon K" userId="S::amonm@iastate.edu::6fa52816-5476-4ad0-9fa8-253e0c1c054b" providerId="AD" clId="Web-{BF156C2C-9CC1-7F01-9489-24397EFF7608}" dt="2024-04-26T00:11:24.746" v="34" actId="1076"/>
          <ac:picMkLst>
            <pc:docMk/>
            <pc:sldMk cId="1085767606" sldId="267"/>
            <ac:picMk id="3" creationId="{686F49A4-E5B4-987F-B9E2-4F0ABEB634FB}"/>
          </ac:picMkLst>
        </pc:picChg>
      </pc:sldChg>
      <pc:sldChg chg="addSp modSp modMedia addAnim">
        <pc:chgData name="McAllister, Amon K" userId="S::amonm@iastate.edu::6fa52816-5476-4ad0-9fa8-253e0c1c054b" providerId="AD" clId="Web-{BF156C2C-9CC1-7F01-9489-24397EFF7608}" dt="2024-04-26T00:11:32.043" v="35" actId="1076"/>
        <pc:sldMkLst>
          <pc:docMk/>
          <pc:sldMk cId="2754880930" sldId="268"/>
        </pc:sldMkLst>
        <pc:picChg chg="add mod">
          <ac:chgData name="McAllister, Amon K" userId="S::amonm@iastate.edu::6fa52816-5476-4ad0-9fa8-253e0c1c054b" providerId="AD" clId="Web-{BF156C2C-9CC1-7F01-9489-24397EFF7608}" dt="2024-04-26T00:11:32.043" v="35" actId="1076"/>
          <ac:picMkLst>
            <pc:docMk/>
            <pc:sldMk cId="2754880930" sldId="268"/>
            <ac:picMk id="4" creationId="{65E8B525-D6F5-F7F2-6FD6-79E98CA11499}"/>
          </ac:picMkLst>
        </pc:picChg>
        <pc:picChg chg="mod">
          <ac:chgData name="McAllister, Amon K" userId="S::amonm@iastate.edu::6fa52816-5476-4ad0-9fa8-253e0c1c054b" providerId="AD" clId="Web-{BF156C2C-9CC1-7F01-9489-24397EFF7608}" dt="2024-04-25T21:37:06.977" v="5" actId="1076"/>
          <ac:picMkLst>
            <pc:docMk/>
            <pc:sldMk cId="2754880930" sldId="268"/>
            <ac:picMk id="9" creationId="{82787EFE-32AA-0FBB-F43B-443199769959}"/>
          </ac:picMkLst>
        </pc:picChg>
      </pc:sldChg>
      <pc:sldChg chg="addSp modSp modMedia addAnim">
        <pc:chgData name="McAllister, Amon K" userId="S::amonm@iastate.edu::6fa52816-5476-4ad0-9fa8-253e0c1c054b" providerId="AD" clId="Web-{BF156C2C-9CC1-7F01-9489-24397EFF7608}" dt="2024-04-26T00:11:34.824" v="36" actId="1076"/>
        <pc:sldMkLst>
          <pc:docMk/>
          <pc:sldMk cId="1034162535" sldId="269"/>
        </pc:sldMkLst>
        <pc:picChg chg="add mod">
          <ac:chgData name="McAllister, Amon K" userId="S::amonm@iastate.edu::6fa52816-5476-4ad0-9fa8-253e0c1c054b" providerId="AD" clId="Web-{BF156C2C-9CC1-7F01-9489-24397EFF7608}" dt="2024-04-26T00:11:34.824" v="36" actId="1076"/>
          <ac:picMkLst>
            <pc:docMk/>
            <pc:sldMk cId="1034162535" sldId="269"/>
            <ac:picMk id="3" creationId="{CC549F1C-4E08-5B6B-3622-D0A3A85030EC}"/>
          </ac:picMkLst>
        </pc:picChg>
      </pc:sldChg>
      <pc:sldChg chg="addSp modSp modMedia addAnim">
        <pc:chgData name="McAllister, Amon K" userId="S::amonm@iastate.edu::6fa52816-5476-4ad0-9fa8-253e0c1c054b" providerId="AD" clId="Web-{BF156C2C-9CC1-7F01-9489-24397EFF7608}" dt="2024-04-26T22:01:38.998" v="38" actId="1076"/>
        <pc:sldMkLst>
          <pc:docMk/>
          <pc:sldMk cId="3658291183" sldId="270"/>
        </pc:sldMkLst>
        <pc:picChg chg="add mod">
          <ac:chgData name="McAllister, Amon K" userId="S::amonm@iastate.edu::6fa52816-5476-4ad0-9fa8-253e0c1c054b" providerId="AD" clId="Web-{BF156C2C-9CC1-7F01-9489-24397EFF7608}" dt="2024-04-26T22:01:38.998" v="38" actId="1076"/>
          <ac:picMkLst>
            <pc:docMk/>
            <pc:sldMk cId="3658291183" sldId="270"/>
            <ac:picMk id="16" creationId="{C7B7FFF7-8384-D371-AACF-DFA1B820465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972B2E-DAEE-4D6F-AE75-7E1530F0B7EF}"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74CC5518-28C0-4F10-84C9-23C3ACE420FE}">
      <dgm:prSet/>
      <dgm:spPr/>
      <dgm:t>
        <a:bodyPr/>
        <a:lstStyle/>
        <a:p>
          <a:pPr>
            <a:lnSpc>
              <a:spcPct val="100000"/>
            </a:lnSpc>
            <a:defRPr b="1"/>
          </a:pPr>
          <a:r>
            <a:rPr lang="en-US"/>
            <a:t>Current Issues</a:t>
          </a:r>
        </a:p>
      </dgm:t>
    </dgm:pt>
    <dgm:pt modelId="{CC802059-11F0-4088-9420-9B708A2E6A75}" type="parTrans" cxnId="{9F424A6D-C571-412F-A14D-C70468FFB56A}">
      <dgm:prSet/>
      <dgm:spPr/>
      <dgm:t>
        <a:bodyPr/>
        <a:lstStyle/>
        <a:p>
          <a:endParaRPr lang="en-US"/>
        </a:p>
      </dgm:t>
    </dgm:pt>
    <dgm:pt modelId="{162FC899-5A06-46C4-B325-686907757D46}" type="sibTrans" cxnId="{9F424A6D-C571-412F-A14D-C70468FFB56A}">
      <dgm:prSet/>
      <dgm:spPr/>
      <dgm:t>
        <a:bodyPr/>
        <a:lstStyle/>
        <a:p>
          <a:endParaRPr lang="en-US"/>
        </a:p>
      </dgm:t>
    </dgm:pt>
    <dgm:pt modelId="{E706FCAF-B38D-4D20-A029-6267A48D3085}">
      <dgm:prSet custT="1"/>
      <dgm:spPr/>
      <dgm:t>
        <a:bodyPr/>
        <a:lstStyle/>
        <a:p>
          <a:pPr>
            <a:lnSpc>
              <a:spcPct val="100000"/>
            </a:lnSpc>
          </a:pPr>
          <a:r>
            <a:rPr lang="en-US" sz="2400"/>
            <a:t>Usability Limited</a:t>
          </a:r>
        </a:p>
      </dgm:t>
    </dgm:pt>
    <dgm:pt modelId="{0A474A4A-9729-409F-A5A8-07913BD024CA}" type="parTrans" cxnId="{788B343A-9A76-42DE-B86C-81DB8EF92FA6}">
      <dgm:prSet/>
      <dgm:spPr/>
      <dgm:t>
        <a:bodyPr/>
        <a:lstStyle/>
        <a:p>
          <a:endParaRPr lang="en-US"/>
        </a:p>
      </dgm:t>
    </dgm:pt>
    <dgm:pt modelId="{573791C6-B8D4-4C73-974F-8CB255E14B2E}" type="sibTrans" cxnId="{788B343A-9A76-42DE-B86C-81DB8EF92FA6}">
      <dgm:prSet/>
      <dgm:spPr/>
      <dgm:t>
        <a:bodyPr/>
        <a:lstStyle/>
        <a:p>
          <a:endParaRPr lang="en-US"/>
        </a:p>
      </dgm:t>
    </dgm:pt>
    <dgm:pt modelId="{141AD436-AB4E-4955-AB7D-EC52BC51871D}">
      <dgm:prSet custT="1"/>
      <dgm:spPr/>
      <dgm:t>
        <a:bodyPr/>
        <a:lstStyle/>
        <a:p>
          <a:pPr>
            <a:lnSpc>
              <a:spcPct val="100000"/>
            </a:lnSpc>
          </a:pPr>
          <a:r>
            <a:rPr lang="en-US" sz="2400"/>
            <a:t>Paper Based</a:t>
          </a:r>
        </a:p>
      </dgm:t>
    </dgm:pt>
    <dgm:pt modelId="{AD6C4607-C702-4238-81C8-A286C768827D}" type="parTrans" cxnId="{0B71C705-A9F2-4F23-86BD-6C39BC058CC1}">
      <dgm:prSet/>
      <dgm:spPr/>
      <dgm:t>
        <a:bodyPr/>
        <a:lstStyle/>
        <a:p>
          <a:endParaRPr lang="en-US"/>
        </a:p>
      </dgm:t>
    </dgm:pt>
    <dgm:pt modelId="{686A87A3-77B5-4853-AEEC-F02D128AA8DC}" type="sibTrans" cxnId="{0B71C705-A9F2-4F23-86BD-6C39BC058CC1}">
      <dgm:prSet/>
      <dgm:spPr/>
      <dgm:t>
        <a:bodyPr/>
        <a:lstStyle/>
        <a:p>
          <a:endParaRPr lang="en-US"/>
        </a:p>
      </dgm:t>
    </dgm:pt>
    <dgm:pt modelId="{7426B508-0AC6-47B8-B1A3-F7617ABBF857}">
      <dgm:prSet custT="1"/>
      <dgm:spPr/>
      <dgm:t>
        <a:bodyPr/>
        <a:lstStyle/>
        <a:p>
          <a:pPr>
            <a:lnSpc>
              <a:spcPct val="100000"/>
            </a:lnSpc>
          </a:pPr>
          <a:r>
            <a:rPr lang="en-US" sz="2400"/>
            <a:t>Incompatible with other software </a:t>
          </a:r>
        </a:p>
      </dgm:t>
    </dgm:pt>
    <dgm:pt modelId="{547AA473-B086-4A17-870D-68B10FA5888D}" type="parTrans" cxnId="{052BB0A2-1E18-48A8-AD1D-BAC75B9626B4}">
      <dgm:prSet/>
      <dgm:spPr/>
      <dgm:t>
        <a:bodyPr/>
        <a:lstStyle/>
        <a:p>
          <a:endParaRPr lang="en-US"/>
        </a:p>
      </dgm:t>
    </dgm:pt>
    <dgm:pt modelId="{46BC14D1-1114-4CD8-B6FC-F89589A36B9A}" type="sibTrans" cxnId="{052BB0A2-1E18-48A8-AD1D-BAC75B9626B4}">
      <dgm:prSet/>
      <dgm:spPr/>
      <dgm:t>
        <a:bodyPr/>
        <a:lstStyle/>
        <a:p>
          <a:endParaRPr lang="en-US"/>
        </a:p>
      </dgm:t>
    </dgm:pt>
    <dgm:pt modelId="{D0DA2C6E-794F-4ABA-A42B-01D3C9DB6E8D}">
      <dgm:prSet custT="1"/>
      <dgm:spPr/>
      <dgm:t>
        <a:bodyPr/>
        <a:lstStyle/>
        <a:p>
          <a:pPr>
            <a:lnSpc>
              <a:spcPct val="100000"/>
            </a:lnSpc>
          </a:pPr>
          <a:r>
            <a:rPr lang="en-US" sz="2400"/>
            <a:t>Lack Scheduling</a:t>
          </a:r>
        </a:p>
      </dgm:t>
    </dgm:pt>
    <dgm:pt modelId="{21052FBA-431E-464C-A0F3-1A00FAABFA83}" type="parTrans" cxnId="{2E6EDEDE-7860-4085-8350-C0FF8EAA8E29}">
      <dgm:prSet/>
      <dgm:spPr/>
      <dgm:t>
        <a:bodyPr/>
        <a:lstStyle/>
        <a:p>
          <a:endParaRPr lang="en-US"/>
        </a:p>
      </dgm:t>
    </dgm:pt>
    <dgm:pt modelId="{5F8A0D39-DF92-4B7F-9111-A2CD6C813845}" type="sibTrans" cxnId="{2E6EDEDE-7860-4085-8350-C0FF8EAA8E29}">
      <dgm:prSet/>
      <dgm:spPr/>
      <dgm:t>
        <a:bodyPr/>
        <a:lstStyle/>
        <a:p>
          <a:endParaRPr lang="en-US"/>
        </a:p>
      </dgm:t>
    </dgm:pt>
    <dgm:pt modelId="{5893166B-E6FA-46B7-B556-567FAC636F65}">
      <dgm:prSet custT="1"/>
      <dgm:spPr/>
      <dgm:t>
        <a:bodyPr/>
        <a:lstStyle/>
        <a:p>
          <a:pPr>
            <a:lnSpc>
              <a:spcPct val="100000"/>
            </a:lnSpc>
          </a:pPr>
          <a:r>
            <a:rPr lang="en-US" sz="2400"/>
            <a:t>No notification of new rules/regulations</a:t>
          </a:r>
        </a:p>
      </dgm:t>
    </dgm:pt>
    <dgm:pt modelId="{605241D9-4721-4E5C-B761-3D4BA4FBD2DD}" type="parTrans" cxnId="{FC4FCB83-4A07-4428-9AA2-E50A7877B4D7}">
      <dgm:prSet/>
      <dgm:spPr/>
      <dgm:t>
        <a:bodyPr/>
        <a:lstStyle/>
        <a:p>
          <a:endParaRPr lang="en-US"/>
        </a:p>
      </dgm:t>
    </dgm:pt>
    <dgm:pt modelId="{A7071F0D-CC5E-4CAD-8C52-3B6EECE1F6A0}" type="sibTrans" cxnId="{FC4FCB83-4A07-4428-9AA2-E50A7877B4D7}">
      <dgm:prSet/>
      <dgm:spPr/>
      <dgm:t>
        <a:bodyPr/>
        <a:lstStyle/>
        <a:p>
          <a:endParaRPr lang="en-US"/>
        </a:p>
      </dgm:t>
    </dgm:pt>
    <dgm:pt modelId="{19D46AE1-EEA2-4459-9783-68F5DC6480EF}">
      <dgm:prSet/>
      <dgm:spPr/>
      <dgm:t>
        <a:bodyPr/>
        <a:lstStyle/>
        <a:p>
          <a:pPr>
            <a:lnSpc>
              <a:spcPct val="100000"/>
            </a:lnSpc>
            <a:defRPr b="1"/>
          </a:pPr>
          <a:r>
            <a:rPr lang="en-US"/>
            <a:t>VehiSure </a:t>
          </a:r>
        </a:p>
      </dgm:t>
    </dgm:pt>
    <dgm:pt modelId="{3CCBF07E-66DC-4F5C-8AF9-3D41BFECADF1}" type="parTrans" cxnId="{EA6E06C3-1B53-4CAA-85A6-21F4C08E2244}">
      <dgm:prSet/>
      <dgm:spPr/>
      <dgm:t>
        <a:bodyPr/>
        <a:lstStyle/>
        <a:p>
          <a:endParaRPr lang="en-US"/>
        </a:p>
      </dgm:t>
    </dgm:pt>
    <dgm:pt modelId="{4581240A-6DB6-4F7D-B4B6-23A97ABB5A77}" type="sibTrans" cxnId="{EA6E06C3-1B53-4CAA-85A6-21F4C08E2244}">
      <dgm:prSet/>
      <dgm:spPr/>
      <dgm:t>
        <a:bodyPr/>
        <a:lstStyle/>
        <a:p>
          <a:endParaRPr lang="en-US"/>
        </a:p>
      </dgm:t>
    </dgm:pt>
    <dgm:pt modelId="{BE2D3321-1C4C-4055-A2CD-43F4657E2950}">
      <dgm:prSet custT="1"/>
      <dgm:spPr/>
      <dgm:t>
        <a:bodyPr/>
        <a:lstStyle/>
        <a:p>
          <a:pPr>
            <a:lnSpc>
              <a:spcPct val="100000"/>
            </a:lnSpc>
          </a:pPr>
          <a:r>
            <a:rPr lang="en-US" sz="2400"/>
            <a:t>Revolutionize the vehicle inspection process </a:t>
          </a:r>
        </a:p>
      </dgm:t>
    </dgm:pt>
    <dgm:pt modelId="{3CA3DD72-06E6-4DC5-9DFF-943EC1BED740}" type="parTrans" cxnId="{D3D0AB9D-05F8-4929-948E-2AD0FDC9D5E8}">
      <dgm:prSet/>
      <dgm:spPr/>
      <dgm:t>
        <a:bodyPr/>
        <a:lstStyle/>
        <a:p>
          <a:endParaRPr lang="en-US"/>
        </a:p>
      </dgm:t>
    </dgm:pt>
    <dgm:pt modelId="{E3F4F3D8-5149-4B95-85FA-1AD773B2B3F6}" type="sibTrans" cxnId="{D3D0AB9D-05F8-4929-948E-2AD0FDC9D5E8}">
      <dgm:prSet/>
      <dgm:spPr/>
      <dgm:t>
        <a:bodyPr/>
        <a:lstStyle/>
        <a:p>
          <a:endParaRPr lang="en-US"/>
        </a:p>
      </dgm:t>
    </dgm:pt>
    <dgm:pt modelId="{80083ED8-87E1-4D81-9A4D-781E01B99522}">
      <dgm:prSet custT="1"/>
      <dgm:spPr/>
      <dgm:t>
        <a:bodyPr/>
        <a:lstStyle/>
        <a:p>
          <a:pPr>
            <a:lnSpc>
              <a:spcPct val="100000"/>
            </a:lnSpc>
          </a:pPr>
          <a:r>
            <a:rPr lang="en-US" sz="2400"/>
            <a:t>Digitalization</a:t>
          </a:r>
        </a:p>
      </dgm:t>
    </dgm:pt>
    <dgm:pt modelId="{120F9C5B-72AC-4A54-AE0B-521517AF0DFB}" type="parTrans" cxnId="{B820E550-B6EF-4D4F-B76A-348343ACC0CE}">
      <dgm:prSet/>
      <dgm:spPr/>
      <dgm:t>
        <a:bodyPr/>
        <a:lstStyle/>
        <a:p>
          <a:endParaRPr lang="en-US"/>
        </a:p>
      </dgm:t>
    </dgm:pt>
    <dgm:pt modelId="{64494544-A087-4F66-9977-DD91CAE8FAD7}" type="sibTrans" cxnId="{B820E550-B6EF-4D4F-B76A-348343ACC0CE}">
      <dgm:prSet/>
      <dgm:spPr/>
      <dgm:t>
        <a:bodyPr/>
        <a:lstStyle/>
        <a:p>
          <a:endParaRPr lang="en-US"/>
        </a:p>
      </dgm:t>
    </dgm:pt>
    <dgm:pt modelId="{5E537171-6D7A-46B8-AF0B-3809D66C0599}">
      <dgm:prSet custT="1"/>
      <dgm:spPr/>
      <dgm:t>
        <a:bodyPr/>
        <a:lstStyle/>
        <a:p>
          <a:pPr>
            <a:lnSpc>
              <a:spcPct val="100000"/>
            </a:lnSpc>
          </a:pPr>
          <a:r>
            <a:rPr lang="en-US" sz="2400"/>
            <a:t>Automated checklists</a:t>
          </a:r>
        </a:p>
      </dgm:t>
    </dgm:pt>
    <dgm:pt modelId="{02473019-887D-4C55-95B1-AA8A964453CD}" type="parTrans" cxnId="{C105C9EE-A5B1-4041-B6A1-18D3E16EF088}">
      <dgm:prSet/>
      <dgm:spPr/>
      <dgm:t>
        <a:bodyPr/>
        <a:lstStyle/>
        <a:p>
          <a:endParaRPr lang="en-US"/>
        </a:p>
      </dgm:t>
    </dgm:pt>
    <dgm:pt modelId="{033982B8-F105-423A-A629-626274D7DA6F}" type="sibTrans" cxnId="{C105C9EE-A5B1-4041-B6A1-18D3E16EF088}">
      <dgm:prSet/>
      <dgm:spPr/>
      <dgm:t>
        <a:bodyPr/>
        <a:lstStyle/>
        <a:p>
          <a:endParaRPr lang="en-US"/>
        </a:p>
      </dgm:t>
    </dgm:pt>
    <dgm:pt modelId="{F5A408F6-1509-47B3-B1F5-C456A2297A0A}">
      <dgm:prSet custT="1"/>
      <dgm:spPr/>
      <dgm:t>
        <a:bodyPr/>
        <a:lstStyle/>
        <a:p>
          <a:pPr>
            <a:lnSpc>
              <a:spcPct val="100000"/>
            </a:lnSpc>
          </a:pPr>
          <a:r>
            <a:rPr lang="en-US" sz="2400"/>
            <a:t>Photo documentation</a:t>
          </a:r>
        </a:p>
      </dgm:t>
    </dgm:pt>
    <dgm:pt modelId="{6F28FADC-7438-434C-8900-E04F92A47B4D}" type="parTrans" cxnId="{BD62CAFE-8B8E-49C4-B15B-D82EE4F9CC75}">
      <dgm:prSet/>
      <dgm:spPr/>
      <dgm:t>
        <a:bodyPr/>
        <a:lstStyle/>
        <a:p>
          <a:endParaRPr lang="en-US"/>
        </a:p>
      </dgm:t>
    </dgm:pt>
    <dgm:pt modelId="{C69FD5C6-0581-4F35-B7D8-C59957837BCF}" type="sibTrans" cxnId="{BD62CAFE-8B8E-49C4-B15B-D82EE4F9CC75}">
      <dgm:prSet/>
      <dgm:spPr/>
      <dgm:t>
        <a:bodyPr/>
        <a:lstStyle/>
        <a:p>
          <a:endParaRPr lang="en-US"/>
        </a:p>
      </dgm:t>
    </dgm:pt>
    <dgm:pt modelId="{53D23A0F-A9C1-4F44-A2A6-99E9758A9494}">
      <dgm:prSet custT="1"/>
      <dgm:spPr/>
      <dgm:t>
        <a:bodyPr/>
        <a:lstStyle/>
        <a:p>
          <a:pPr>
            <a:lnSpc>
              <a:spcPct val="100000"/>
            </a:lnSpc>
          </a:pPr>
          <a:r>
            <a:rPr lang="en-US" sz="2400"/>
            <a:t>Predictive maintenance alerts</a:t>
          </a:r>
        </a:p>
      </dgm:t>
    </dgm:pt>
    <dgm:pt modelId="{E6B48F23-1EC8-4FFA-B294-7098AC30E775}" type="parTrans" cxnId="{C2C9ABE7-2218-4DA7-AF8B-D41A5E152E60}">
      <dgm:prSet/>
      <dgm:spPr/>
      <dgm:t>
        <a:bodyPr/>
        <a:lstStyle/>
        <a:p>
          <a:endParaRPr lang="en-US"/>
        </a:p>
      </dgm:t>
    </dgm:pt>
    <dgm:pt modelId="{E0B8D7D9-A179-4340-8B4E-A6A6FCF26051}" type="sibTrans" cxnId="{C2C9ABE7-2218-4DA7-AF8B-D41A5E152E60}">
      <dgm:prSet/>
      <dgm:spPr/>
      <dgm:t>
        <a:bodyPr/>
        <a:lstStyle/>
        <a:p>
          <a:endParaRPr lang="en-US"/>
        </a:p>
      </dgm:t>
    </dgm:pt>
    <dgm:pt modelId="{4F672CA2-19B9-4FBC-80C5-D76ABCBEE2FB}" type="pres">
      <dgm:prSet presAssocID="{5E972B2E-DAEE-4D6F-AE75-7E1530F0B7EF}" presName="root" presStyleCnt="0">
        <dgm:presLayoutVars>
          <dgm:dir/>
          <dgm:resizeHandles val="exact"/>
        </dgm:presLayoutVars>
      </dgm:prSet>
      <dgm:spPr/>
    </dgm:pt>
    <dgm:pt modelId="{03D00BA2-1E54-47E0-8FA4-4B296C860AAC}" type="pres">
      <dgm:prSet presAssocID="{74CC5518-28C0-4F10-84C9-23C3ACE420FE}" presName="compNode" presStyleCnt="0"/>
      <dgm:spPr/>
    </dgm:pt>
    <dgm:pt modelId="{19D77C86-7D70-4A8A-992B-BA9F32EAD2EB}" type="pres">
      <dgm:prSet presAssocID="{74CC5518-28C0-4F10-84C9-23C3ACE420F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rning"/>
        </a:ext>
      </dgm:extLst>
    </dgm:pt>
    <dgm:pt modelId="{C5E70B99-1672-4F72-816A-CC8A8B5B61D1}" type="pres">
      <dgm:prSet presAssocID="{74CC5518-28C0-4F10-84C9-23C3ACE420FE}" presName="iconSpace" presStyleCnt="0"/>
      <dgm:spPr/>
    </dgm:pt>
    <dgm:pt modelId="{D86E2C11-A425-4D03-9291-4C7891ED1E1A}" type="pres">
      <dgm:prSet presAssocID="{74CC5518-28C0-4F10-84C9-23C3ACE420FE}" presName="parTx" presStyleLbl="revTx" presStyleIdx="0" presStyleCnt="4">
        <dgm:presLayoutVars>
          <dgm:chMax val="0"/>
          <dgm:chPref val="0"/>
        </dgm:presLayoutVars>
      </dgm:prSet>
      <dgm:spPr/>
    </dgm:pt>
    <dgm:pt modelId="{053ACE33-E7EE-4194-AF81-8C58F399F40D}" type="pres">
      <dgm:prSet presAssocID="{74CC5518-28C0-4F10-84C9-23C3ACE420FE}" presName="txSpace" presStyleCnt="0"/>
      <dgm:spPr/>
    </dgm:pt>
    <dgm:pt modelId="{C5A3C1E7-10DC-4463-8754-2200406E060F}" type="pres">
      <dgm:prSet presAssocID="{74CC5518-28C0-4F10-84C9-23C3ACE420FE}" presName="desTx" presStyleLbl="revTx" presStyleIdx="1" presStyleCnt="4">
        <dgm:presLayoutVars/>
      </dgm:prSet>
      <dgm:spPr/>
    </dgm:pt>
    <dgm:pt modelId="{AC523EC2-C610-4C25-9DF1-53F45B92666A}" type="pres">
      <dgm:prSet presAssocID="{162FC899-5A06-46C4-B325-686907757D46}" presName="sibTrans" presStyleCnt="0"/>
      <dgm:spPr/>
    </dgm:pt>
    <dgm:pt modelId="{6DF8B15D-684D-4643-8DCE-8AE3374BE4F0}" type="pres">
      <dgm:prSet presAssocID="{19D46AE1-EEA2-4459-9783-68F5DC6480EF}" presName="compNode" presStyleCnt="0"/>
      <dgm:spPr/>
    </dgm:pt>
    <dgm:pt modelId="{C6D7F945-29D1-4285-8C66-A6212438753D}" type="pres">
      <dgm:prSet presAssocID="{19D46AE1-EEA2-4459-9783-68F5DC6480E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r"/>
        </a:ext>
      </dgm:extLst>
    </dgm:pt>
    <dgm:pt modelId="{5D5CA45D-BD8F-4ECC-B2FD-33B74DB2CCB1}" type="pres">
      <dgm:prSet presAssocID="{19D46AE1-EEA2-4459-9783-68F5DC6480EF}" presName="iconSpace" presStyleCnt="0"/>
      <dgm:spPr/>
    </dgm:pt>
    <dgm:pt modelId="{8B846875-9C97-4A6F-B621-D456ED1EFEF8}" type="pres">
      <dgm:prSet presAssocID="{19D46AE1-EEA2-4459-9783-68F5DC6480EF}" presName="parTx" presStyleLbl="revTx" presStyleIdx="2" presStyleCnt="4">
        <dgm:presLayoutVars>
          <dgm:chMax val="0"/>
          <dgm:chPref val="0"/>
        </dgm:presLayoutVars>
      </dgm:prSet>
      <dgm:spPr/>
    </dgm:pt>
    <dgm:pt modelId="{9F33F8B0-A795-43C8-897B-07E149BADE62}" type="pres">
      <dgm:prSet presAssocID="{19D46AE1-EEA2-4459-9783-68F5DC6480EF}" presName="txSpace" presStyleCnt="0"/>
      <dgm:spPr/>
    </dgm:pt>
    <dgm:pt modelId="{BC8F461F-E27A-4B8F-8FE0-270C550EC42F}" type="pres">
      <dgm:prSet presAssocID="{19D46AE1-EEA2-4459-9783-68F5DC6480EF}" presName="desTx" presStyleLbl="revTx" presStyleIdx="3" presStyleCnt="4">
        <dgm:presLayoutVars/>
      </dgm:prSet>
      <dgm:spPr/>
    </dgm:pt>
  </dgm:ptLst>
  <dgm:cxnLst>
    <dgm:cxn modelId="{0B71C705-A9F2-4F23-86BD-6C39BC058CC1}" srcId="{74CC5518-28C0-4F10-84C9-23C3ACE420FE}" destId="{141AD436-AB4E-4955-AB7D-EC52BC51871D}" srcOrd="1" destOrd="0" parTransId="{AD6C4607-C702-4238-81C8-A286C768827D}" sibTransId="{686A87A3-77B5-4853-AEEC-F02D128AA8DC}"/>
    <dgm:cxn modelId="{788B343A-9A76-42DE-B86C-81DB8EF92FA6}" srcId="{74CC5518-28C0-4F10-84C9-23C3ACE420FE}" destId="{E706FCAF-B38D-4D20-A029-6267A48D3085}" srcOrd="0" destOrd="0" parTransId="{0A474A4A-9729-409F-A5A8-07913BD024CA}" sibTransId="{573791C6-B8D4-4C73-974F-8CB255E14B2E}"/>
    <dgm:cxn modelId="{00E5E76C-F188-4A63-9BE8-00929F48D37F}" type="presOf" srcId="{F5A408F6-1509-47B3-B1F5-C456A2297A0A}" destId="{BC8F461F-E27A-4B8F-8FE0-270C550EC42F}" srcOrd="0" destOrd="3" presId="urn:microsoft.com/office/officeart/2018/2/layout/IconLabelDescriptionList"/>
    <dgm:cxn modelId="{9F424A6D-C571-412F-A14D-C70468FFB56A}" srcId="{5E972B2E-DAEE-4D6F-AE75-7E1530F0B7EF}" destId="{74CC5518-28C0-4F10-84C9-23C3ACE420FE}" srcOrd="0" destOrd="0" parTransId="{CC802059-11F0-4088-9420-9B708A2E6A75}" sibTransId="{162FC899-5A06-46C4-B325-686907757D46}"/>
    <dgm:cxn modelId="{B2B9A74E-0704-46B4-B734-5CF67CF52FC7}" type="presOf" srcId="{53D23A0F-A9C1-4F44-A2A6-99E9758A9494}" destId="{BC8F461F-E27A-4B8F-8FE0-270C550EC42F}" srcOrd="0" destOrd="4" presId="urn:microsoft.com/office/officeart/2018/2/layout/IconLabelDescriptionList"/>
    <dgm:cxn modelId="{1A8F7B70-7B56-4197-B8F5-624F9E1EA6B7}" type="presOf" srcId="{19D46AE1-EEA2-4459-9783-68F5DC6480EF}" destId="{8B846875-9C97-4A6F-B621-D456ED1EFEF8}" srcOrd="0" destOrd="0" presId="urn:microsoft.com/office/officeart/2018/2/layout/IconLabelDescriptionList"/>
    <dgm:cxn modelId="{B820E550-B6EF-4D4F-B76A-348343ACC0CE}" srcId="{19D46AE1-EEA2-4459-9783-68F5DC6480EF}" destId="{80083ED8-87E1-4D81-9A4D-781E01B99522}" srcOrd="1" destOrd="0" parTransId="{120F9C5B-72AC-4A54-AE0B-521517AF0DFB}" sibTransId="{64494544-A087-4F66-9977-DD91CAE8FAD7}"/>
    <dgm:cxn modelId="{38427572-5E41-4136-874D-FDFD81F97842}" type="presOf" srcId="{141AD436-AB4E-4955-AB7D-EC52BC51871D}" destId="{C5A3C1E7-10DC-4463-8754-2200406E060F}" srcOrd="0" destOrd="1" presId="urn:microsoft.com/office/officeart/2018/2/layout/IconLabelDescriptionList"/>
    <dgm:cxn modelId="{90ABE672-B678-45E6-BA09-8D067F478767}" type="presOf" srcId="{BE2D3321-1C4C-4055-A2CD-43F4657E2950}" destId="{BC8F461F-E27A-4B8F-8FE0-270C550EC42F}" srcOrd="0" destOrd="0" presId="urn:microsoft.com/office/officeart/2018/2/layout/IconLabelDescriptionList"/>
    <dgm:cxn modelId="{E5F10473-F76A-4894-931D-CF236AD60A51}" type="presOf" srcId="{5893166B-E6FA-46B7-B556-567FAC636F65}" destId="{C5A3C1E7-10DC-4463-8754-2200406E060F}" srcOrd="0" destOrd="4" presId="urn:microsoft.com/office/officeart/2018/2/layout/IconLabelDescriptionList"/>
    <dgm:cxn modelId="{0340D575-9CDA-44A2-B7C7-3EBB94555805}" type="presOf" srcId="{5E537171-6D7A-46B8-AF0B-3809D66C0599}" destId="{BC8F461F-E27A-4B8F-8FE0-270C550EC42F}" srcOrd="0" destOrd="2" presId="urn:microsoft.com/office/officeart/2018/2/layout/IconLabelDescriptionList"/>
    <dgm:cxn modelId="{FC4FCB83-4A07-4428-9AA2-E50A7877B4D7}" srcId="{74CC5518-28C0-4F10-84C9-23C3ACE420FE}" destId="{5893166B-E6FA-46B7-B556-567FAC636F65}" srcOrd="4" destOrd="0" parTransId="{605241D9-4721-4E5C-B761-3D4BA4FBD2DD}" sibTransId="{A7071F0D-CC5E-4CAD-8C52-3B6EECE1F6A0}"/>
    <dgm:cxn modelId="{9529DF8D-1FB8-417E-8C4F-B4C657F9C25B}" type="presOf" srcId="{E706FCAF-B38D-4D20-A029-6267A48D3085}" destId="{C5A3C1E7-10DC-4463-8754-2200406E060F}" srcOrd="0" destOrd="0" presId="urn:microsoft.com/office/officeart/2018/2/layout/IconLabelDescriptionList"/>
    <dgm:cxn modelId="{D3D0AB9D-05F8-4929-948E-2AD0FDC9D5E8}" srcId="{19D46AE1-EEA2-4459-9783-68F5DC6480EF}" destId="{BE2D3321-1C4C-4055-A2CD-43F4657E2950}" srcOrd="0" destOrd="0" parTransId="{3CA3DD72-06E6-4DC5-9DFF-943EC1BED740}" sibTransId="{E3F4F3D8-5149-4B95-85FA-1AD773B2B3F6}"/>
    <dgm:cxn modelId="{3D8E9F9F-8412-4F78-B7A9-0E1E6A58DFDF}" type="presOf" srcId="{5E972B2E-DAEE-4D6F-AE75-7E1530F0B7EF}" destId="{4F672CA2-19B9-4FBC-80C5-D76ABCBEE2FB}" srcOrd="0" destOrd="0" presId="urn:microsoft.com/office/officeart/2018/2/layout/IconLabelDescriptionList"/>
    <dgm:cxn modelId="{052BB0A2-1E18-48A8-AD1D-BAC75B9626B4}" srcId="{74CC5518-28C0-4F10-84C9-23C3ACE420FE}" destId="{7426B508-0AC6-47B8-B1A3-F7617ABBF857}" srcOrd="2" destOrd="0" parTransId="{547AA473-B086-4A17-870D-68B10FA5888D}" sibTransId="{46BC14D1-1114-4CD8-B6FC-F89589A36B9A}"/>
    <dgm:cxn modelId="{A511FDA3-8A5C-4E27-A932-B58DE22CBB92}" type="presOf" srcId="{D0DA2C6E-794F-4ABA-A42B-01D3C9DB6E8D}" destId="{C5A3C1E7-10DC-4463-8754-2200406E060F}" srcOrd="0" destOrd="3" presId="urn:microsoft.com/office/officeart/2018/2/layout/IconLabelDescriptionList"/>
    <dgm:cxn modelId="{7A04C8AD-B368-4D37-B7C1-466BC8CE5261}" type="presOf" srcId="{74CC5518-28C0-4F10-84C9-23C3ACE420FE}" destId="{D86E2C11-A425-4D03-9291-4C7891ED1E1A}" srcOrd="0" destOrd="0" presId="urn:microsoft.com/office/officeart/2018/2/layout/IconLabelDescriptionList"/>
    <dgm:cxn modelId="{712F2DB1-C02A-45E0-8A3F-7237F38BBAA0}" type="presOf" srcId="{80083ED8-87E1-4D81-9A4D-781E01B99522}" destId="{BC8F461F-E27A-4B8F-8FE0-270C550EC42F}" srcOrd="0" destOrd="1" presId="urn:microsoft.com/office/officeart/2018/2/layout/IconLabelDescriptionList"/>
    <dgm:cxn modelId="{EA6E06C3-1B53-4CAA-85A6-21F4C08E2244}" srcId="{5E972B2E-DAEE-4D6F-AE75-7E1530F0B7EF}" destId="{19D46AE1-EEA2-4459-9783-68F5DC6480EF}" srcOrd="1" destOrd="0" parTransId="{3CCBF07E-66DC-4F5C-8AF9-3D41BFECADF1}" sibTransId="{4581240A-6DB6-4F7D-B4B6-23A97ABB5A77}"/>
    <dgm:cxn modelId="{CFAB35D8-E469-4699-8315-51D33482AC34}" type="presOf" srcId="{7426B508-0AC6-47B8-B1A3-F7617ABBF857}" destId="{C5A3C1E7-10DC-4463-8754-2200406E060F}" srcOrd="0" destOrd="2" presId="urn:microsoft.com/office/officeart/2018/2/layout/IconLabelDescriptionList"/>
    <dgm:cxn modelId="{2E6EDEDE-7860-4085-8350-C0FF8EAA8E29}" srcId="{74CC5518-28C0-4F10-84C9-23C3ACE420FE}" destId="{D0DA2C6E-794F-4ABA-A42B-01D3C9DB6E8D}" srcOrd="3" destOrd="0" parTransId="{21052FBA-431E-464C-A0F3-1A00FAABFA83}" sibTransId="{5F8A0D39-DF92-4B7F-9111-A2CD6C813845}"/>
    <dgm:cxn modelId="{C2C9ABE7-2218-4DA7-AF8B-D41A5E152E60}" srcId="{19D46AE1-EEA2-4459-9783-68F5DC6480EF}" destId="{53D23A0F-A9C1-4F44-A2A6-99E9758A9494}" srcOrd="4" destOrd="0" parTransId="{E6B48F23-1EC8-4FFA-B294-7098AC30E775}" sibTransId="{E0B8D7D9-A179-4340-8B4E-A6A6FCF26051}"/>
    <dgm:cxn modelId="{C105C9EE-A5B1-4041-B6A1-18D3E16EF088}" srcId="{19D46AE1-EEA2-4459-9783-68F5DC6480EF}" destId="{5E537171-6D7A-46B8-AF0B-3809D66C0599}" srcOrd="2" destOrd="0" parTransId="{02473019-887D-4C55-95B1-AA8A964453CD}" sibTransId="{033982B8-F105-423A-A629-626274D7DA6F}"/>
    <dgm:cxn modelId="{BD62CAFE-8B8E-49C4-B15B-D82EE4F9CC75}" srcId="{19D46AE1-EEA2-4459-9783-68F5DC6480EF}" destId="{F5A408F6-1509-47B3-B1F5-C456A2297A0A}" srcOrd="3" destOrd="0" parTransId="{6F28FADC-7438-434C-8900-E04F92A47B4D}" sibTransId="{C69FD5C6-0581-4F35-B7D8-C59957837BCF}"/>
    <dgm:cxn modelId="{AD9EA4AE-1EED-46B6-AB9F-52902791FCF4}" type="presParOf" srcId="{4F672CA2-19B9-4FBC-80C5-D76ABCBEE2FB}" destId="{03D00BA2-1E54-47E0-8FA4-4B296C860AAC}" srcOrd="0" destOrd="0" presId="urn:microsoft.com/office/officeart/2018/2/layout/IconLabelDescriptionList"/>
    <dgm:cxn modelId="{4386B405-F657-4146-AB88-327FA9D591C4}" type="presParOf" srcId="{03D00BA2-1E54-47E0-8FA4-4B296C860AAC}" destId="{19D77C86-7D70-4A8A-992B-BA9F32EAD2EB}" srcOrd="0" destOrd="0" presId="urn:microsoft.com/office/officeart/2018/2/layout/IconLabelDescriptionList"/>
    <dgm:cxn modelId="{5FA2A4D5-01FF-41B5-8889-D7BD1EFF0874}" type="presParOf" srcId="{03D00BA2-1E54-47E0-8FA4-4B296C860AAC}" destId="{C5E70B99-1672-4F72-816A-CC8A8B5B61D1}" srcOrd="1" destOrd="0" presId="urn:microsoft.com/office/officeart/2018/2/layout/IconLabelDescriptionList"/>
    <dgm:cxn modelId="{71A2EDB7-22DF-4BDB-95F3-9F1BA8DA2F6F}" type="presParOf" srcId="{03D00BA2-1E54-47E0-8FA4-4B296C860AAC}" destId="{D86E2C11-A425-4D03-9291-4C7891ED1E1A}" srcOrd="2" destOrd="0" presId="urn:microsoft.com/office/officeart/2018/2/layout/IconLabelDescriptionList"/>
    <dgm:cxn modelId="{97627AA8-C213-4D6E-AE5E-B30DD3AE2A89}" type="presParOf" srcId="{03D00BA2-1E54-47E0-8FA4-4B296C860AAC}" destId="{053ACE33-E7EE-4194-AF81-8C58F399F40D}" srcOrd="3" destOrd="0" presId="urn:microsoft.com/office/officeart/2018/2/layout/IconLabelDescriptionList"/>
    <dgm:cxn modelId="{816D5D71-DDDD-40A4-B4DB-8F89A6FCDEC8}" type="presParOf" srcId="{03D00BA2-1E54-47E0-8FA4-4B296C860AAC}" destId="{C5A3C1E7-10DC-4463-8754-2200406E060F}" srcOrd="4" destOrd="0" presId="urn:microsoft.com/office/officeart/2018/2/layout/IconLabelDescriptionList"/>
    <dgm:cxn modelId="{B9ED5906-AC45-48AB-802B-EEF8F0313FDD}" type="presParOf" srcId="{4F672CA2-19B9-4FBC-80C5-D76ABCBEE2FB}" destId="{AC523EC2-C610-4C25-9DF1-53F45B92666A}" srcOrd="1" destOrd="0" presId="urn:microsoft.com/office/officeart/2018/2/layout/IconLabelDescriptionList"/>
    <dgm:cxn modelId="{3AE02642-8457-455C-B3EF-2D446EEDE55D}" type="presParOf" srcId="{4F672CA2-19B9-4FBC-80C5-D76ABCBEE2FB}" destId="{6DF8B15D-684D-4643-8DCE-8AE3374BE4F0}" srcOrd="2" destOrd="0" presId="urn:microsoft.com/office/officeart/2018/2/layout/IconLabelDescriptionList"/>
    <dgm:cxn modelId="{F37CCC59-EA41-4AF4-8EB6-51E7C356E47F}" type="presParOf" srcId="{6DF8B15D-684D-4643-8DCE-8AE3374BE4F0}" destId="{C6D7F945-29D1-4285-8C66-A6212438753D}" srcOrd="0" destOrd="0" presId="urn:microsoft.com/office/officeart/2018/2/layout/IconLabelDescriptionList"/>
    <dgm:cxn modelId="{E8B6E437-7AA0-4B15-8151-5C9C2307B400}" type="presParOf" srcId="{6DF8B15D-684D-4643-8DCE-8AE3374BE4F0}" destId="{5D5CA45D-BD8F-4ECC-B2FD-33B74DB2CCB1}" srcOrd="1" destOrd="0" presId="urn:microsoft.com/office/officeart/2018/2/layout/IconLabelDescriptionList"/>
    <dgm:cxn modelId="{177849CE-C990-46F7-B43E-4440589E5BCF}" type="presParOf" srcId="{6DF8B15D-684D-4643-8DCE-8AE3374BE4F0}" destId="{8B846875-9C97-4A6F-B621-D456ED1EFEF8}" srcOrd="2" destOrd="0" presId="urn:microsoft.com/office/officeart/2018/2/layout/IconLabelDescriptionList"/>
    <dgm:cxn modelId="{38A2C958-7A8D-4C35-B9B9-BFF0557EC1BD}" type="presParOf" srcId="{6DF8B15D-684D-4643-8DCE-8AE3374BE4F0}" destId="{9F33F8B0-A795-43C8-897B-07E149BADE62}" srcOrd="3" destOrd="0" presId="urn:microsoft.com/office/officeart/2018/2/layout/IconLabelDescriptionList"/>
    <dgm:cxn modelId="{D874ED59-1E4B-4885-A773-363D309DC552}" type="presParOf" srcId="{6DF8B15D-684D-4643-8DCE-8AE3374BE4F0}" destId="{BC8F461F-E27A-4B8F-8FE0-270C550EC42F}" srcOrd="4" destOrd="0" presId="urn:microsoft.com/office/officeart/2018/2/layout/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B779EF-A61E-4274-B80B-8449170320BF}"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A4CA7DFB-3DD8-41CD-87DB-E20A733556CD}">
      <dgm:prSet/>
      <dgm:spPr/>
      <dgm:t>
        <a:bodyPr/>
        <a:lstStyle/>
        <a:p>
          <a:pPr>
            <a:defRPr cap="all"/>
          </a:pPr>
          <a:r>
            <a:rPr lang="en-US" b="1"/>
            <a:t>Technological Integration in Vehicle Inspections</a:t>
          </a:r>
          <a:endParaRPr lang="en-US"/>
        </a:p>
      </dgm:t>
    </dgm:pt>
    <dgm:pt modelId="{10021F07-2E12-4FFF-B9F9-907B5558AE22}" type="parTrans" cxnId="{1F0F7286-BFBF-41E2-9DFA-882EF76CCC08}">
      <dgm:prSet/>
      <dgm:spPr/>
      <dgm:t>
        <a:bodyPr/>
        <a:lstStyle/>
        <a:p>
          <a:endParaRPr lang="en-US"/>
        </a:p>
      </dgm:t>
    </dgm:pt>
    <dgm:pt modelId="{8CADC25F-EA8C-4473-A1F7-4AF978872CE2}" type="sibTrans" cxnId="{1F0F7286-BFBF-41E2-9DFA-882EF76CCC08}">
      <dgm:prSet/>
      <dgm:spPr/>
      <dgm:t>
        <a:bodyPr/>
        <a:lstStyle/>
        <a:p>
          <a:endParaRPr lang="en-US"/>
        </a:p>
      </dgm:t>
    </dgm:pt>
    <dgm:pt modelId="{BCFF085D-DE6D-4810-8D89-06C407913CA2}">
      <dgm:prSet/>
      <dgm:spPr/>
      <dgm:t>
        <a:bodyPr/>
        <a:lstStyle/>
        <a:p>
          <a:pPr>
            <a:defRPr cap="all"/>
          </a:pPr>
          <a:r>
            <a:rPr lang="en-US" b="1"/>
            <a:t>User Satisfaction and Technology Acceptance</a:t>
          </a:r>
          <a:endParaRPr lang="en-US"/>
        </a:p>
      </dgm:t>
    </dgm:pt>
    <dgm:pt modelId="{DFEFFE16-A191-4B91-B171-C6BFC70091B3}" type="parTrans" cxnId="{A39E2AE1-E98D-41AA-BACB-126AF64948FC}">
      <dgm:prSet/>
      <dgm:spPr/>
      <dgm:t>
        <a:bodyPr/>
        <a:lstStyle/>
        <a:p>
          <a:endParaRPr lang="en-US"/>
        </a:p>
      </dgm:t>
    </dgm:pt>
    <dgm:pt modelId="{14531B97-2FCF-4B6A-9BA4-D58C221EBAB2}" type="sibTrans" cxnId="{A39E2AE1-E98D-41AA-BACB-126AF64948FC}">
      <dgm:prSet/>
      <dgm:spPr/>
      <dgm:t>
        <a:bodyPr/>
        <a:lstStyle/>
        <a:p>
          <a:endParaRPr lang="en-US"/>
        </a:p>
      </dgm:t>
    </dgm:pt>
    <dgm:pt modelId="{000C0F8D-B2A8-460F-94A1-550C007C5A5B}">
      <dgm:prSet/>
      <dgm:spPr/>
      <dgm:t>
        <a:bodyPr/>
        <a:lstStyle/>
        <a:p>
          <a:pPr>
            <a:defRPr cap="all"/>
          </a:pPr>
          <a:r>
            <a:rPr lang="en-US" b="1"/>
            <a:t>Impact on Inspection Efficiency and Accuracy</a:t>
          </a:r>
          <a:endParaRPr lang="en-US"/>
        </a:p>
      </dgm:t>
    </dgm:pt>
    <dgm:pt modelId="{A9AD8537-A509-464C-85DC-DB352E9C3FC7}" type="parTrans" cxnId="{91B0D8F3-5B0D-45E3-A513-446F235F98EE}">
      <dgm:prSet/>
      <dgm:spPr/>
      <dgm:t>
        <a:bodyPr/>
        <a:lstStyle/>
        <a:p>
          <a:endParaRPr lang="en-US"/>
        </a:p>
      </dgm:t>
    </dgm:pt>
    <dgm:pt modelId="{FC278962-9178-4894-89C0-0BC8373030D7}" type="sibTrans" cxnId="{91B0D8F3-5B0D-45E3-A513-446F235F98EE}">
      <dgm:prSet/>
      <dgm:spPr/>
      <dgm:t>
        <a:bodyPr/>
        <a:lstStyle/>
        <a:p>
          <a:endParaRPr lang="en-US"/>
        </a:p>
      </dgm:t>
    </dgm:pt>
    <dgm:pt modelId="{C4F82EE7-1AEC-45FD-B476-4DDC01D60A95}">
      <dgm:prSet/>
      <dgm:spPr/>
      <dgm:t>
        <a:bodyPr/>
        <a:lstStyle/>
        <a:p>
          <a:pPr>
            <a:defRPr cap="all"/>
          </a:pPr>
          <a:r>
            <a:rPr lang="en-US" b="1"/>
            <a:t>Challenges and Future Directions</a:t>
          </a:r>
          <a:endParaRPr lang="en-US"/>
        </a:p>
      </dgm:t>
    </dgm:pt>
    <dgm:pt modelId="{7BD938E1-EA1C-4395-87AA-805301FDA085}" type="parTrans" cxnId="{A1FC3DF3-86D8-4DF3-B971-1DF164AB2798}">
      <dgm:prSet/>
      <dgm:spPr/>
      <dgm:t>
        <a:bodyPr/>
        <a:lstStyle/>
        <a:p>
          <a:endParaRPr lang="en-US"/>
        </a:p>
      </dgm:t>
    </dgm:pt>
    <dgm:pt modelId="{79C7D9E9-8F8B-4CA0-8169-A9FCC3B2A004}" type="sibTrans" cxnId="{A1FC3DF3-86D8-4DF3-B971-1DF164AB2798}">
      <dgm:prSet/>
      <dgm:spPr/>
      <dgm:t>
        <a:bodyPr/>
        <a:lstStyle/>
        <a:p>
          <a:endParaRPr lang="en-US"/>
        </a:p>
      </dgm:t>
    </dgm:pt>
    <dgm:pt modelId="{06967E1A-3B47-42E8-8AC3-2A397146E418}" type="pres">
      <dgm:prSet presAssocID="{B6B779EF-A61E-4274-B80B-8449170320BF}" presName="vert0" presStyleCnt="0">
        <dgm:presLayoutVars>
          <dgm:dir/>
          <dgm:animOne val="branch"/>
          <dgm:animLvl val="lvl"/>
        </dgm:presLayoutVars>
      </dgm:prSet>
      <dgm:spPr/>
    </dgm:pt>
    <dgm:pt modelId="{B9AC792E-6605-458B-B239-27E66B861E64}" type="pres">
      <dgm:prSet presAssocID="{A4CA7DFB-3DD8-41CD-87DB-E20A733556CD}" presName="thickLine" presStyleLbl="alignNode1" presStyleIdx="0" presStyleCnt="4"/>
      <dgm:spPr/>
    </dgm:pt>
    <dgm:pt modelId="{9700A1BA-D1C3-4350-952B-8D9A08F67669}" type="pres">
      <dgm:prSet presAssocID="{A4CA7DFB-3DD8-41CD-87DB-E20A733556CD}" presName="horz1" presStyleCnt="0"/>
      <dgm:spPr/>
    </dgm:pt>
    <dgm:pt modelId="{E853D504-AC7C-4005-B214-4E2C9C8A2294}" type="pres">
      <dgm:prSet presAssocID="{A4CA7DFB-3DD8-41CD-87DB-E20A733556CD}" presName="tx1" presStyleLbl="revTx" presStyleIdx="0" presStyleCnt="4"/>
      <dgm:spPr/>
    </dgm:pt>
    <dgm:pt modelId="{73563F49-A74B-44EA-BB41-9E0A5E0DDB42}" type="pres">
      <dgm:prSet presAssocID="{A4CA7DFB-3DD8-41CD-87DB-E20A733556CD}" presName="vert1" presStyleCnt="0"/>
      <dgm:spPr/>
    </dgm:pt>
    <dgm:pt modelId="{12F3DCAA-FB06-42A0-B2FD-067715FECC8A}" type="pres">
      <dgm:prSet presAssocID="{BCFF085D-DE6D-4810-8D89-06C407913CA2}" presName="thickLine" presStyleLbl="alignNode1" presStyleIdx="1" presStyleCnt="4"/>
      <dgm:spPr/>
    </dgm:pt>
    <dgm:pt modelId="{DF4F8EF3-1D6A-4207-AE88-07FCEFA85B03}" type="pres">
      <dgm:prSet presAssocID="{BCFF085D-DE6D-4810-8D89-06C407913CA2}" presName="horz1" presStyleCnt="0"/>
      <dgm:spPr/>
    </dgm:pt>
    <dgm:pt modelId="{197796A2-86D3-4676-B5FB-FAABA0315DEC}" type="pres">
      <dgm:prSet presAssocID="{BCFF085D-DE6D-4810-8D89-06C407913CA2}" presName="tx1" presStyleLbl="revTx" presStyleIdx="1" presStyleCnt="4"/>
      <dgm:spPr/>
    </dgm:pt>
    <dgm:pt modelId="{5EF45468-8BF4-46B2-B1F8-9F571A03FBEE}" type="pres">
      <dgm:prSet presAssocID="{BCFF085D-DE6D-4810-8D89-06C407913CA2}" presName="vert1" presStyleCnt="0"/>
      <dgm:spPr/>
    </dgm:pt>
    <dgm:pt modelId="{43318BF4-7F95-4B11-A936-34A828E7EB1A}" type="pres">
      <dgm:prSet presAssocID="{000C0F8D-B2A8-460F-94A1-550C007C5A5B}" presName="thickLine" presStyleLbl="alignNode1" presStyleIdx="2" presStyleCnt="4"/>
      <dgm:spPr/>
    </dgm:pt>
    <dgm:pt modelId="{0FEBE89B-855A-45A6-BDC8-79BDD4AEC76E}" type="pres">
      <dgm:prSet presAssocID="{000C0F8D-B2A8-460F-94A1-550C007C5A5B}" presName="horz1" presStyleCnt="0"/>
      <dgm:spPr/>
    </dgm:pt>
    <dgm:pt modelId="{C1E0F8D7-0F4A-402C-A477-EB7C04C80496}" type="pres">
      <dgm:prSet presAssocID="{000C0F8D-B2A8-460F-94A1-550C007C5A5B}" presName="tx1" presStyleLbl="revTx" presStyleIdx="2" presStyleCnt="4"/>
      <dgm:spPr/>
    </dgm:pt>
    <dgm:pt modelId="{EFE36A73-FC9D-4B7F-940C-0F21BCA833ED}" type="pres">
      <dgm:prSet presAssocID="{000C0F8D-B2A8-460F-94A1-550C007C5A5B}" presName="vert1" presStyleCnt="0"/>
      <dgm:spPr/>
    </dgm:pt>
    <dgm:pt modelId="{C06AAE94-3145-47E3-A44E-2ECC24996A6C}" type="pres">
      <dgm:prSet presAssocID="{C4F82EE7-1AEC-45FD-B476-4DDC01D60A95}" presName="thickLine" presStyleLbl="alignNode1" presStyleIdx="3" presStyleCnt="4"/>
      <dgm:spPr/>
    </dgm:pt>
    <dgm:pt modelId="{36897750-F539-4900-B7C3-1697EA3884C2}" type="pres">
      <dgm:prSet presAssocID="{C4F82EE7-1AEC-45FD-B476-4DDC01D60A95}" presName="horz1" presStyleCnt="0"/>
      <dgm:spPr/>
    </dgm:pt>
    <dgm:pt modelId="{DE379C5E-FFB6-4EB2-B5FD-18A4FAC1B69E}" type="pres">
      <dgm:prSet presAssocID="{C4F82EE7-1AEC-45FD-B476-4DDC01D60A95}" presName="tx1" presStyleLbl="revTx" presStyleIdx="3" presStyleCnt="4"/>
      <dgm:spPr/>
    </dgm:pt>
    <dgm:pt modelId="{005E3593-13BA-41B2-838C-8C222866474A}" type="pres">
      <dgm:prSet presAssocID="{C4F82EE7-1AEC-45FD-B476-4DDC01D60A95}" presName="vert1" presStyleCnt="0"/>
      <dgm:spPr/>
    </dgm:pt>
  </dgm:ptLst>
  <dgm:cxnLst>
    <dgm:cxn modelId="{578A9A19-9AF7-4CED-87C9-74769C1316A9}" type="presOf" srcId="{B6B779EF-A61E-4274-B80B-8449170320BF}" destId="{06967E1A-3B47-42E8-8AC3-2A397146E418}" srcOrd="0" destOrd="0" presId="urn:microsoft.com/office/officeart/2008/layout/LinedList"/>
    <dgm:cxn modelId="{28628440-1195-4BF9-87A7-6B878B728B57}" type="presOf" srcId="{000C0F8D-B2A8-460F-94A1-550C007C5A5B}" destId="{C1E0F8D7-0F4A-402C-A477-EB7C04C80496}" srcOrd="0" destOrd="0" presId="urn:microsoft.com/office/officeart/2008/layout/LinedList"/>
    <dgm:cxn modelId="{E11B2347-CD78-4028-A56E-80E7B17E1043}" type="presOf" srcId="{BCFF085D-DE6D-4810-8D89-06C407913CA2}" destId="{197796A2-86D3-4676-B5FB-FAABA0315DEC}" srcOrd="0" destOrd="0" presId="urn:microsoft.com/office/officeart/2008/layout/LinedList"/>
    <dgm:cxn modelId="{1F0F7286-BFBF-41E2-9DFA-882EF76CCC08}" srcId="{B6B779EF-A61E-4274-B80B-8449170320BF}" destId="{A4CA7DFB-3DD8-41CD-87DB-E20A733556CD}" srcOrd="0" destOrd="0" parTransId="{10021F07-2E12-4FFF-B9F9-907B5558AE22}" sibTransId="{8CADC25F-EA8C-4473-A1F7-4AF978872CE2}"/>
    <dgm:cxn modelId="{8E95FAA2-DC2A-42E6-AE50-EA3C13DBDE46}" type="presOf" srcId="{C4F82EE7-1AEC-45FD-B476-4DDC01D60A95}" destId="{DE379C5E-FFB6-4EB2-B5FD-18A4FAC1B69E}" srcOrd="0" destOrd="0" presId="urn:microsoft.com/office/officeart/2008/layout/LinedList"/>
    <dgm:cxn modelId="{95502BA4-AFA4-46C7-B648-C103948CDB2B}" type="presOf" srcId="{A4CA7DFB-3DD8-41CD-87DB-E20A733556CD}" destId="{E853D504-AC7C-4005-B214-4E2C9C8A2294}" srcOrd="0" destOrd="0" presId="urn:microsoft.com/office/officeart/2008/layout/LinedList"/>
    <dgm:cxn modelId="{A39E2AE1-E98D-41AA-BACB-126AF64948FC}" srcId="{B6B779EF-A61E-4274-B80B-8449170320BF}" destId="{BCFF085D-DE6D-4810-8D89-06C407913CA2}" srcOrd="1" destOrd="0" parTransId="{DFEFFE16-A191-4B91-B171-C6BFC70091B3}" sibTransId="{14531B97-2FCF-4B6A-9BA4-D58C221EBAB2}"/>
    <dgm:cxn modelId="{A1FC3DF3-86D8-4DF3-B971-1DF164AB2798}" srcId="{B6B779EF-A61E-4274-B80B-8449170320BF}" destId="{C4F82EE7-1AEC-45FD-B476-4DDC01D60A95}" srcOrd="3" destOrd="0" parTransId="{7BD938E1-EA1C-4395-87AA-805301FDA085}" sibTransId="{79C7D9E9-8F8B-4CA0-8169-A9FCC3B2A004}"/>
    <dgm:cxn modelId="{91B0D8F3-5B0D-45E3-A513-446F235F98EE}" srcId="{B6B779EF-A61E-4274-B80B-8449170320BF}" destId="{000C0F8D-B2A8-460F-94A1-550C007C5A5B}" srcOrd="2" destOrd="0" parTransId="{A9AD8537-A509-464C-85DC-DB352E9C3FC7}" sibTransId="{FC278962-9178-4894-89C0-0BC8373030D7}"/>
    <dgm:cxn modelId="{F220C306-E863-47D4-BFBA-358004494732}" type="presParOf" srcId="{06967E1A-3B47-42E8-8AC3-2A397146E418}" destId="{B9AC792E-6605-458B-B239-27E66B861E64}" srcOrd="0" destOrd="0" presId="urn:microsoft.com/office/officeart/2008/layout/LinedList"/>
    <dgm:cxn modelId="{3FE6ED5A-20D1-431E-98C9-070BEC485C77}" type="presParOf" srcId="{06967E1A-3B47-42E8-8AC3-2A397146E418}" destId="{9700A1BA-D1C3-4350-952B-8D9A08F67669}" srcOrd="1" destOrd="0" presId="urn:microsoft.com/office/officeart/2008/layout/LinedList"/>
    <dgm:cxn modelId="{9CE3E051-234A-4408-A963-558D12D7945E}" type="presParOf" srcId="{9700A1BA-D1C3-4350-952B-8D9A08F67669}" destId="{E853D504-AC7C-4005-B214-4E2C9C8A2294}" srcOrd="0" destOrd="0" presId="urn:microsoft.com/office/officeart/2008/layout/LinedList"/>
    <dgm:cxn modelId="{5F53DD2C-DF8D-4DDA-B9CA-8A283A0B8CA7}" type="presParOf" srcId="{9700A1BA-D1C3-4350-952B-8D9A08F67669}" destId="{73563F49-A74B-44EA-BB41-9E0A5E0DDB42}" srcOrd="1" destOrd="0" presId="urn:microsoft.com/office/officeart/2008/layout/LinedList"/>
    <dgm:cxn modelId="{0094E1EF-3558-457A-B170-BCFAE99D3979}" type="presParOf" srcId="{06967E1A-3B47-42E8-8AC3-2A397146E418}" destId="{12F3DCAA-FB06-42A0-B2FD-067715FECC8A}" srcOrd="2" destOrd="0" presId="urn:microsoft.com/office/officeart/2008/layout/LinedList"/>
    <dgm:cxn modelId="{B8A3B466-1CCF-4596-81E8-2264192FDB5B}" type="presParOf" srcId="{06967E1A-3B47-42E8-8AC3-2A397146E418}" destId="{DF4F8EF3-1D6A-4207-AE88-07FCEFA85B03}" srcOrd="3" destOrd="0" presId="urn:microsoft.com/office/officeart/2008/layout/LinedList"/>
    <dgm:cxn modelId="{D2144C59-5E59-49AA-9467-37AC0B092643}" type="presParOf" srcId="{DF4F8EF3-1D6A-4207-AE88-07FCEFA85B03}" destId="{197796A2-86D3-4676-B5FB-FAABA0315DEC}" srcOrd="0" destOrd="0" presId="urn:microsoft.com/office/officeart/2008/layout/LinedList"/>
    <dgm:cxn modelId="{F2221686-456F-4DD3-8F56-0E032B597CCD}" type="presParOf" srcId="{DF4F8EF3-1D6A-4207-AE88-07FCEFA85B03}" destId="{5EF45468-8BF4-46B2-B1F8-9F571A03FBEE}" srcOrd="1" destOrd="0" presId="urn:microsoft.com/office/officeart/2008/layout/LinedList"/>
    <dgm:cxn modelId="{92F47A25-ACFF-4432-A090-F205AB35B772}" type="presParOf" srcId="{06967E1A-3B47-42E8-8AC3-2A397146E418}" destId="{43318BF4-7F95-4B11-A936-34A828E7EB1A}" srcOrd="4" destOrd="0" presId="urn:microsoft.com/office/officeart/2008/layout/LinedList"/>
    <dgm:cxn modelId="{16BE8A84-F226-4522-9BEA-B28FC4D6A10B}" type="presParOf" srcId="{06967E1A-3B47-42E8-8AC3-2A397146E418}" destId="{0FEBE89B-855A-45A6-BDC8-79BDD4AEC76E}" srcOrd="5" destOrd="0" presId="urn:microsoft.com/office/officeart/2008/layout/LinedList"/>
    <dgm:cxn modelId="{0134F616-961A-40A2-AE09-32E9CDC3270E}" type="presParOf" srcId="{0FEBE89B-855A-45A6-BDC8-79BDD4AEC76E}" destId="{C1E0F8D7-0F4A-402C-A477-EB7C04C80496}" srcOrd="0" destOrd="0" presId="urn:microsoft.com/office/officeart/2008/layout/LinedList"/>
    <dgm:cxn modelId="{88C9B211-9A32-435B-A767-F81BA0ECFFA4}" type="presParOf" srcId="{0FEBE89B-855A-45A6-BDC8-79BDD4AEC76E}" destId="{EFE36A73-FC9D-4B7F-940C-0F21BCA833ED}" srcOrd="1" destOrd="0" presId="urn:microsoft.com/office/officeart/2008/layout/LinedList"/>
    <dgm:cxn modelId="{2A1028F6-FA28-4074-9B87-7479B86A746E}" type="presParOf" srcId="{06967E1A-3B47-42E8-8AC3-2A397146E418}" destId="{C06AAE94-3145-47E3-A44E-2ECC24996A6C}" srcOrd="6" destOrd="0" presId="urn:microsoft.com/office/officeart/2008/layout/LinedList"/>
    <dgm:cxn modelId="{6E9205B5-AA0E-46B0-8EA5-9EBE07F74C42}" type="presParOf" srcId="{06967E1A-3B47-42E8-8AC3-2A397146E418}" destId="{36897750-F539-4900-B7C3-1697EA3884C2}" srcOrd="7" destOrd="0" presId="urn:microsoft.com/office/officeart/2008/layout/LinedList"/>
    <dgm:cxn modelId="{B56CB25F-2877-4896-9B9D-D22FBCFE2229}" type="presParOf" srcId="{36897750-F539-4900-B7C3-1697EA3884C2}" destId="{DE379C5E-FFB6-4EB2-B5FD-18A4FAC1B69E}" srcOrd="0" destOrd="0" presId="urn:microsoft.com/office/officeart/2008/layout/LinedList"/>
    <dgm:cxn modelId="{F70D2198-1972-4B26-B914-B69BF6779278}" type="presParOf" srcId="{36897750-F539-4900-B7C3-1697EA3884C2}" destId="{005E3593-13BA-41B2-838C-8C222866474A}"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951714-C841-4C89-96D9-C92191BA3E5D}"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2A2ECCCA-30AF-4E85-B3CE-3D8DEB6FA388}">
      <dgm:prSet/>
      <dgm:spPr/>
      <dgm:t>
        <a:bodyPr/>
        <a:lstStyle/>
        <a:p>
          <a:r>
            <a:rPr lang="en-US" b="1"/>
            <a:t>User Adaptability and Training Needs</a:t>
          </a:r>
          <a:endParaRPr lang="en-US"/>
        </a:p>
      </dgm:t>
    </dgm:pt>
    <dgm:pt modelId="{232ABC77-4873-4AFF-AA4B-34EDB563D734}" type="parTrans" cxnId="{CC8CFC34-979A-4112-8DB7-F59064B47726}">
      <dgm:prSet/>
      <dgm:spPr/>
      <dgm:t>
        <a:bodyPr/>
        <a:lstStyle/>
        <a:p>
          <a:endParaRPr lang="en-US"/>
        </a:p>
      </dgm:t>
    </dgm:pt>
    <dgm:pt modelId="{E16ABDD8-3146-4860-B581-7B16BD14F218}" type="sibTrans" cxnId="{CC8CFC34-979A-4112-8DB7-F59064B47726}">
      <dgm:prSet/>
      <dgm:spPr/>
      <dgm:t>
        <a:bodyPr/>
        <a:lstStyle/>
        <a:p>
          <a:endParaRPr lang="en-US"/>
        </a:p>
      </dgm:t>
    </dgm:pt>
    <dgm:pt modelId="{3018E830-B3E1-4778-8BE9-7B01C2BEAD68}">
      <dgm:prSet/>
      <dgm:spPr/>
      <dgm:t>
        <a:bodyPr/>
        <a:lstStyle/>
        <a:p>
          <a:r>
            <a:rPr lang="en-US" b="1"/>
            <a:t>Interface Usability and Design Optimization</a:t>
          </a:r>
          <a:endParaRPr lang="en-US"/>
        </a:p>
      </dgm:t>
    </dgm:pt>
    <dgm:pt modelId="{7C68498F-E68E-4AD6-ADC4-CB5274D4E75C}" type="parTrans" cxnId="{03F16D3C-A0A2-4FF9-903C-13A098B4999C}">
      <dgm:prSet/>
      <dgm:spPr/>
      <dgm:t>
        <a:bodyPr/>
        <a:lstStyle/>
        <a:p>
          <a:endParaRPr lang="en-US"/>
        </a:p>
      </dgm:t>
    </dgm:pt>
    <dgm:pt modelId="{9521832E-3E2E-432E-86AF-EE994477D28A}" type="sibTrans" cxnId="{03F16D3C-A0A2-4FF9-903C-13A098B4999C}">
      <dgm:prSet/>
      <dgm:spPr/>
      <dgm:t>
        <a:bodyPr/>
        <a:lstStyle/>
        <a:p>
          <a:endParaRPr lang="en-US"/>
        </a:p>
      </dgm:t>
    </dgm:pt>
    <dgm:pt modelId="{6D24DAB5-C5C8-4557-BF21-EA875B06B97B}">
      <dgm:prSet/>
      <dgm:spPr/>
      <dgm:t>
        <a:bodyPr/>
        <a:lstStyle/>
        <a:p>
          <a:r>
            <a:rPr lang="en-US" b="1"/>
            <a:t>Technological Reliability and Performance Issues</a:t>
          </a:r>
          <a:endParaRPr lang="en-US"/>
        </a:p>
      </dgm:t>
    </dgm:pt>
    <dgm:pt modelId="{B8DDD2AC-6004-4E86-9F52-B14D223E415A}" type="parTrans" cxnId="{9BF476FD-158D-4DC3-ADDA-3C2C43456144}">
      <dgm:prSet/>
      <dgm:spPr/>
      <dgm:t>
        <a:bodyPr/>
        <a:lstStyle/>
        <a:p>
          <a:endParaRPr lang="en-US"/>
        </a:p>
      </dgm:t>
    </dgm:pt>
    <dgm:pt modelId="{75807CE8-F471-4D3B-80A2-70DF20D310AD}" type="sibTrans" cxnId="{9BF476FD-158D-4DC3-ADDA-3C2C43456144}">
      <dgm:prSet/>
      <dgm:spPr/>
      <dgm:t>
        <a:bodyPr/>
        <a:lstStyle/>
        <a:p>
          <a:endParaRPr lang="en-US"/>
        </a:p>
      </dgm:t>
    </dgm:pt>
    <dgm:pt modelId="{ABFDF769-3981-4372-B165-F8E39A3E42C5}">
      <dgm:prSet/>
      <dgm:spPr/>
      <dgm:t>
        <a:bodyPr/>
        <a:lstStyle/>
        <a:p>
          <a:r>
            <a:rPr lang="en-US" b="1"/>
            <a:t>Data Security and Privacy Concerns</a:t>
          </a:r>
          <a:endParaRPr lang="en-US"/>
        </a:p>
      </dgm:t>
    </dgm:pt>
    <dgm:pt modelId="{669D76F1-943E-40AC-8169-C8A0EFED01AB}" type="parTrans" cxnId="{1C304748-4AEF-4FD9-BDCF-4B4554D6A421}">
      <dgm:prSet/>
      <dgm:spPr/>
      <dgm:t>
        <a:bodyPr/>
        <a:lstStyle/>
        <a:p>
          <a:endParaRPr lang="en-US"/>
        </a:p>
      </dgm:t>
    </dgm:pt>
    <dgm:pt modelId="{F44DD2A1-10C6-40C2-8BE6-8E4014CF7B60}" type="sibTrans" cxnId="{1C304748-4AEF-4FD9-BDCF-4B4554D6A421}">
      <dgm:prSet/>
      <dgm:spPr/>
      <dgm:t>
        <a:bodyPr/>
        <a:lstStyle/>
        <a:p>
          <a:endParaRPr lang="en-US"/>
        </a:p>
      </dgm:t>
    </dgm:pt>
    <dgm:pt modelId="{902EE6AC-DD0C-4764-8431-D5AEE06CD43F}">
      <dgm:prSet/>
      <dgm:spPr/>
      <dgm:t>
        <a:bodyPr/>
        <a:lstStyle/>
        <a:p>
          <a:r>
            <a:rPr lang="en-US" b="1"/>
            <a:t>Resistance to Technological Change</a:t>
          </a:r>
          <a:endParaRPr lang="en-US"/>
        </a:p>
      </dgm:t>
    </dgm:pt>
    <dgm:pt modelId="{AB310637-9F44-4889-89A0-439CC5976B4C}" type="parTrans" cxnId="{961D4AD9-5001-4295-91AA-AB504480A5BE}">
      <dgm:prSet/>
      <dgm:spPr/>
      <dgm:t>
        <a:bodyPr/>
        <a:lstStyle/>
        <a:p>
          <a:endParaRPr lang="en-US"/>
        </a:p>
      </dgm:t>
    </dgm:pt>
    <dgm:pt modelId="{499D021D-F9BD-4D8F-A94C-652876AB1C22}" type="sibTrans" cxnId="{961D4AD9-5001-4295-91AA-AB504480A5BE}">
      <dgm:prSet/>
      <dgm:spPr/>
      <dgm:t>
        <a:bodyPr/>
        <a:lstStyle/>
        <a:p>
          <a:endParaRPr lang="en-US"/>
        </a:p>
      </dgm:t>
    </dgm:pt>
    <dgm:pt modelId="{98D2786A-5024-40CA-8986-1D53AC6859CC}">
      <dgm:prSet/>
      <dgm:spPr/>
      <dgm:t>
        <a:bodyPr/>
        <a:lstStyle/>
        <a:p>
          <a:r>
            <a:rPr lang="en-US" b="1"/>
            <a:t>Future Directions and Recommendations</a:t>
          </a:r>
          <a:endParaRPr lang="en-US"/>
        </a:p>
      </dgm:t>
    </dgm:pt>
    <dgm:pt modelId="{384EA831-2FF5-4AB4-9BC1-7A7FB93F7C8F}" type="parTrans" cxnId="{376EB7EB-E0DA-40C7-A010-B274530733E5}">
      <dgm:prSet/>
      <dgm:spPr/>
      <dgm:t>
        <a:bodyPr/>
        <a:lstStyle/>
        <a:p>
          <a:endParaRPr lang="en-US"/>
        </a:p>
      </dgm:t>
    </dgm:pt>
    <dgm:pt modelId="{FF002855-D933-4382-A39B-562F7789B336}" type="sibTrans" cxnId="{376EB7EB-E0DA-40C7-A010-B274530733E5}">
      <dgm:prSet/>
      <dgm:spPr/>
      <dgm:t>
        <a:bodyPr/>
        <a:lstStyle/>
        <a:p>
          <a:endParaRPr lang="en-US"/>
        </a:p>
      </dgm:t>
    </dgm:pt>
    <dgm:pt modelId="{451104D1-A58D-4F96-A9DD-2D1E722FD6FC}" type="pres">
      <dgm:prSet presAssocID="{0D951714-C841-4C89-96D9-C92191BA3E5D}" presName="vert0" presStyleCnt="0">
        <dgm:presLayoutVars>
          <dgm:dir/>
          <dgm:animOne val="branch"/>
          <dgm:animLvl val="lvl"/>
        </dgm:presLayoutVars>
      </dgm:prSet>
      <dgm:spPr/>
    </dgm:pt>
    <dgm:pt modelId="{A82758A2-5EA0-4D7C-A4F5-90D58FB7173D}" type="pres">
      <dgm:prSet presAssocID="{2A2ECCCA-30AF-4E85-B3CE-3D8DEB6FA388}" presName="thickLine" presStyleLbl="alignNode1" presStyleIdx="0" presStyleCnt="6"/>
      <dgm:spPr/>
    </dgm:pt>
    <dgm:pt modelId="{406F88EC-04DB-42F5-A219-1A23DB7F7103}" type="pres">
      <dgm:prSet presAssocID="{2A2ECCCA-30AF-4E85-B3CE-3D8DEB6FA388}" presName="horz1" presStyleCnt="0"/>
      <dgm:spPr/>
    </dgm:pt>
    <dgm:pt modelId="{5808F83F-1505-4C8A-953E-9843BB8C09B1}" type="pres">
      <dgm:prSet presAssocID="{2A2ECCCA-30AF-4E85-B3CE-3D8DEB6FA388}" presName="tx1" presStyleLbl="revTx" presStyleIdx="0" presStyleCnt="6"/>
      <dgm:spPr/>
    </dgm:pt>
    <dgm:pt modelId="{F0F175B6-921E-4F4F-B5C8-ADFFD855C32B}" type="pres">
      <dgm:prSet presAssocID="{2A2ECCCA-30AF-4E85-B3CE-3D8DEB6FA388}" presName="vert1" presStyleCnt="0"/>
      <dgm:spPr/>
    </dgm:pt>
    <dgm:pt modelId="{798653A9-23B6-4E48-856D-B3EB74D40E5C}" type="pres">
      <dgm:prSet presAssocID="{3018E830-B3E1-4778-8BE9-7B01C2BEAD68}" presName="thickLine" presStyleLbl="alignNode1" presStyleIdx="1" presStyleCnt="6"/>
      <dgm:spPr/>
    </dgm:pt>
    <dgm:pt modelId="{0F7563EF-C688-42ED-AA8F-A3668DC0DB44}" type="pres">
      <dgm:prSet presAssocID="{3018E830-B3E1-4778-8BE9-7B01C2BEAD68}" presName="horz1" presStyleCnt="0"/>
      <dgm:spPr/>
    </dgm:pt>
    <dgm:pt modelId="{EA396BB6-39AC-40F8-95D4-8549362B97FF}" type="pres">
      <dgm:prSet presAssocID="{3018E830-B3E1-4778-8BE9-7B01C2BEAD68}" presName="tx1" presStyleLbl="revTx" presStyleIdx="1" presStyleCnt="6"/>
      <dgm:spPr/>
    </dgm:pt>
    <dgm:pt modelId="{66CFA756-5A88-4580-B4CF-758AB6E92631}" type="pres">
      <dgm:prSet presAssocID="{3018E830-B3E1-4778-8BE9-7B01C2BEAD68}" presName="vert1" presStyleCnt="0"/>
      <dgm:spPr/>
    </dgm:pt>
    <dgm:pt modelId="{50850D21-A76D-47CE-881A-59001796B953}" type="pres">
      <dgm:prSet presAssocID="{6D24DAB5-C5C8-4557-BF21-EA875B06B97B}" presName="thickLine" presStyleLbl="alignNode1" presStyleIdx="2" presStyleCnt="6"/>
      <dgm:spPr/>
    </dgm:pt>
    <dgm:pt modelId="{1A2D597C-1A17-4AB6-A826-A45FE64023E1}" type="pres">
      <dgm:prSet presAssocID="{6D24DAB5-C5C8-4557-BF21-EA875B06B97B}" presName="horz1" presStyleCnt="0"/>
      <dgm:spPr/>
    </dgm:pt>
    <dgm:pt modelId="{31A8546C-0FD2-4F9D-94B2-DAFE96550799}" type="pres">
      <dgm:prSet presAssocID="{6D24DAB5-C5C8-4557-BF21-EA875B06B97B}" presName="tx1" presStyleLbl="revTx" presStyleIdx="2" presStyleCnt="6"/>
      <dgm:spPr/>
    </dgm:pt>
    <dgm:pt modelId="{7BFC51C8-79D6-4ABE-ABA8-0236D72B78B9}" type="pres">
      <dgm:prSet presAssocID="{6D24DAB5-C5C8-4557-BF21-EA875B06B97B}" presName="vert1" presStyleCnt="0"/>
      <dgm:spPr/>
    </dgm:pt>
    <dgm:pt modelId="{631FAB06-43E5-47B2-B66E-28CED6071FAC}" type="pres">
      <dgm:prSet presAssocID="{ABFDF769-3981-4372-B165-F8E39A3E42C5}" presName="thickLine" presStyleLbl="alignNode1" presStyleIdx="3" presStyleCnt="6"/>
      <dgm:spPr/>
    </dgm:pt>
    <dgm:pt modelId="{A242FCB2-6017-4663-A738-9AB2A671C228}" type="pres">
      <dgm:prSet presAssocID="{ABFDF769-3981-4372-B165-F8E39A3E42C5}" presName="horz1" presStyleCnt="0"/>
      <dgm:spPr/>
    </dgm:pt>
    <dgm:pt modelId="{E2458F21-D159-4914-8394-FADACCC5D41D}" type="pres">
      <dgm:prSet presAssocID="{ABFDF769-3981-4372-B165-F8E39A3E42C5}" presName="tx1" presStyleLbl="revTx" presStyleIdx="3" presStyleCnt="6"/>
      <dgm:spPr/>
    </dgm:pt>
    <dgm:pt modelId="{90909CE3-048B-4385-9149-73FCB37B7EB9}" type="pres">
      <dgm:prSet presAssocID="{ABFDF769-3981-4372-B165-F8E39A3E42C5}" presName="vert1" presStyleCnt="0"/>
      <dgm:spPr/>
    </dgm:pt>
    <dgm:pt modelId="{BD881EA0-D66A-4536-AA81-69A48FC4FC8E}" type="pres">
      <dgm:prSet presAssocID="{902EE6AC-DD0C-4764-8431-D5AEE06CD43F}" presName="thickLine" presStyleLbl="alignNode1" presStyleIdx="4" presStyleCnt="6"/>
      <dgm:spPr/>
    </dgm:pt>
    <dgm:pt modelId="{ED87B822-A193-492A-9B48-880E3EF65FDD}" type="pres">
      <dgm:prSet presAssocID="{902EE6AC-DD0C-4764-8431-D5AEE06CD43F}" presName="horz1" presStyleCnt="0"/>
      <dgm:spPr/>
    </dgm:pt>
    <dgm:pt modelId="{053BE566-2CB1-4C3B-BC51-A685F2457B36}" type="pres">
      <dgm:prSet presAssocID="{902EE6AC-DD0C-4764-8431-D5AEE06CD43F}" presName="tx1" presStyleLbl="revTx" presStyleIdx="4" presStyleCnt="6"/>
      <dgm:spPr/>
    </dgm:pt>
    <dgm:pt modelId="{9744B6E0-643F-45E0-B7CC-003387EA6A0E}" type="pres">
      <dgm:prSet presAssocID="{902EE6AC-DD0C-4764-8431-D5AEE06CD43F}" presName="vert1" presStyleCnt="0"/>
      <dgm:spPr/>
    </dgm:pt>
    <dgm:pt modelId="{D86D2092-BE52-4C00-B856-331298D16A5C}" type="pres">
      <dgm:prSet presAssocID="{98D2786A-5024-40CA-8986-1D53AC6859CC}" presName="thickLine" presStyleLbl="alignNode1" presStyleIdx="5" presStyleCnt="6"/>
      <dgm:spPr/>
    </dgm:pt>
    <dgm:pt modelId="{09DA3EBC-2B75-464C-B3C9-B74841140815}" type="pres">
      <dgm:prSet presAssocID="{98D2786A-5024-40CA-8986-1D53AC6859CC}" presName="horz1" presStyleCnt="0"/>
      <dgm:spPr/>
    </dgm:pt>
    <dgm:pt modelId="{4AD53820-5918-4A31-AF91-A7F2109C136A}" type="pres">
      <dgm:prSet presAssocID="{98D2786A-5024-40CA-8986-1D53AC6859CC}" presName="tx1" presStyleLbl="revTx" presStyleIdx="5" presStyleCnt="6"/>
      <dgm:spPr/>
    </dgm:pt>
    <dgm:pt modelId="{C33E3499-CC4D-4422-A6F7-2092711DA2AF}" type="pres">
      <dgm:prSet presAssocID="{98D2786A-5024-40CA-8986-1D53AC6859CC}" presName="vert1" presStyleCnt="0"/>
      <dgm:spPr/>
    </dgm:pt>
  </dgm:ptLst>
  <dgm:cxnLst>
    <dgm:cxn modelId="{49AC8412-8267-4C30-A572-7C91D831210C}" type="presOf" srcId="{0D951714-C841-4C89-96D9-C92191BA3E5D}" destId="{451104D1-A58D-4F96-A9DD-2D1E722FD6FC}" srcOrd="0" destOrd="0" presId="urn:microsoft.com/office/officeart/2008/layout/LinedList"/>
    <dgm:cxn modelId="{4C406F1A-9543-47F9-BD3E-6B64002257C4}" type="presOf" srcId="{2A2ECCCA-30AF-4E85-B3CE-3D8DEB6FA388}" destId="{5808F83F-1505-4C8A-953E-9843BB8C09B1}" srcOrd="0" destOrd="0" presId="urn:microsoft.com/office/officeart/2008/layout/LinedList"/>
    <dgm:cxn modelId="{CC8CFC34-979A-4112-8DB7-F59064B47726}" srcId="{0D951714-C841-4C89-96D9-C92191BA3E5D}" destId="{2A2ECCCA-30AF-4E85-B3CE-3D8DEB6FA388}" srcOrd="0" destOrd="0" parTransId="{232ABC77-4873-4AFF-AA4B-34EDB563D734}" sibTransId="{E16ABDD8-3146-4860-B581-7B16BD14F218}"/>
    <dgm:cxn modelId="{03F16D3C-A0A2-4FF9-903C-13A098B4999C}" srcId="{0D951714-C841-4C89-96D9-C92191BA3E5D}" destId="{3018E830-B3E1-4778-8BE9-7B01C2BEAD68}" srcOrd="1" destOrd="0" parTransId="{7C68498F-E68E-4AD6-ADC4-CB5274D4E75C}" sibTransId="{9521832E-3E2E-432E-86AF-EE994477D28A}"/>
    <dgm:cxn modelId="{1C304748-4AEF-4FD9-BDCF-4B4554D6A421}" srcId="{0D951714-C841-4C89-96D9-C92191BA3E5D}" destId="{ABFDF769-3981-4372-B165-F8E39A3E42C5}" srcOrd="3" destOrd="0" parTransId="{669D76F1-943E-40AC-8169-C8A0EFED01AB}" sibTransId="{F44DD2A1-10C6-40C2-8BE6-8E4014CF7B60}"/>
    <dgm:cxn modelId="{877D246B-ADB4-4ADF-95C9-A886B3422A5F}" type="presOf" srcId="{6D24DAB5-C5C8-4557-BF21-EA875B06B97B}" destId="{31A8546C-0FD2-4F9D-94B2-DAFE96550799}" srcOrd="0" destOrd="0" presId="urn:microsoft.com/office/officeart/2008/layout/LinedList"/>
    <dgm:cxn modelId="{8537E77E-F410-4B6F-B5F0-BBAF13042035}" type="presOf" srcId="{98D2786A-5024-40CA-8986-1D53AC6859CC}" destId="{4AD53820-5918-4A31-AF91-A7F2109C136A}" srcOrd="0" destOrd="0" presId="urn:microsoft.com/office/officeart/2008/layout/LinedList"/>
    <dgm:cxn modelId="{A313AE9F-C1E7-46FF-8AAA-06D9552D9F06}" type="presOf" srcId="{ABFDF769-3981-4372-B165-F8E39A3E42C5}" destId="{E2458F21-D159-4914-8394-FADACCC5D41D}" srcOrd="0" destOrd="0" presId="urn:microsoft.com/office/officeart/2008/layout/LinedList"/>
    <dgm:cxn modelId="{DA1C93B2-529C-427D-98DF-96540A145900}" type="presOf" srcId="{902EE6AC-DD0C-4764-8431-D5AEE06CD43F}" destId="{053BE566-2CB1-4C3B-BC51-A685F2457B36}" srcOrd="0" destOrd="0" presId="urn:microsoft.com/office/officeart/2008/layout/LinedList"/>
    <dgm:cxn modelId="{961D4AD9-5001-4295-91AA-AB504480A5BE}" srcId="{0D951714-C841-4C89-96D9-C92191BA3E5D}" destId="{902EE6AC-DD0C-4764-8431-D5AEE06CD43F}" srcOrd="4" destOrd="0" parTransId="{AB310637-9F44-4889-89A0-439CC5976B4C}" sibTransId="{499D021D-F9BD-4D8F-A94C-652876AB1C22}"/>
    <dgm:cxn modelId="{2C57DBD9-0F67-4736-8E5A-927E6409B0DC}" type="presOf" srcId="{3018E830-B3E1-4778-8BE9-7B01C2BEAD68}" destId="{EA396BB6-39AC-40F8-95D4-8549362B97FF}" srcOrd="0" destOrd="0" presId="urn:microsoft.com/office/officeart/2008/layout/LinedList"/>
    <dgm:cxn modelId="{376EB7EB-E0DA-40C7-A010-B274530733E5}" srcId="{0D951714-C841-4C89-96D9-C92191BA3E5D}" destId="{98D2786A-5024-40CA-8986-1D53AC6859CC}" srcOrd="5" destOrd="0" parTransId="{384EA831-2FF5-4AB4-9BC1-7A7FB93F7C8F}" sibTransId="{FF002855-D933-4382-A39B-562F7789B336}"/>
    <dgm:cxn modelId="{9BF476FD-158D-4DC3-ADDA-3C2C43456144}" srcId="{0D951714-C841-4C89-96D9-C92191BA3E5D}" destId="{6D24DAB5-C5C8-4557-BF21-EA875B06B97B}" srcOrd="2" destOrd="0" parTransId="{B8DDD2AC-6004-4E86-9F52-B14D223E415A}" sibTransId="{75807CE8-F471-4D3B-80A2-70DF20D310AD}"/>
    <dgm:cxn modelId="{B3552912-5F9A-4E47-97A3-EBE9FEE60C7A}" type="presParOf" srcId="{451104D1-A58D-4F96-A9DD-2D1E722FD6FC}" destId="{A82758A2-5EA0-4D7C-A4F5-90D58FB7173D}" srcOrd="0" destOrd="0" presId="urn:microsoft.com/office/officeart/2008/layout/LinedList"/>
    <dgm:cxn modelId="{CA0879CF-6EF7-48BF-A1A8-8C0C61F9FFF3}" type="presParOf" srcId="{451104D1-A58D-4F96-A9DD-2D1E722FD6FC}" destId="{406F88EC-04DB-42F5-A219-1A23DB7F7103}" srcOrd="1" destOrd="0" presId="urn:microsoft.com/office/officeart/2008/layout/LinedList"/>
    <dgm:cxn modelId="{4242B103-EC06-408D-AE58-96AC36FE83A1}" type="presParOf" srcId="{406F88EC-04DB-42F5-A219-1A23DB7F7103}" destId="{5808F83F-1505-4C8A-953E-9843BB8C09B1}" srcOrd="0" destOrd="0" presId="urn:microsoft.com/office/officeart/2008/layout/LinedList"/>
    <dgm:cxn modelId="{58FED1C7-C8E2-4589-94E9-E2751A0B253C}" type="presParOf" srcId="{406F88EC-04DB-42F5-A219-1A23DB7F7103}" destId="{F0F175B6-921E-4F4F-B5C8-ADFFD855C32B}" srcOrd="1" destOrd="0" presId="urn:microsoft.com/office/officeart/2008/layout/LinedList"/>
    <dgm:cxn modelId="{DDA323BE-A4BF-4220-AD75-5FBBF4BBDF1F}" type="presParOf" srcId="{451104D1-A58D-4F96-A9DD-2D1E722FD6FC}" destId="{798653A9-23B6-4E48-856D-B3EB74D40E5C}" srcOrd="2" destOrd="0" presId="urn:microsoft.com/office/officeart/2008/layout/LinedList"/>
    <dgm:cxn modelId="{B651A237-9FBE-4719-B15D-EDE0F31BB11A}" type="presParOf" srcId="{451104D1-A58D-4F96-A9DD-2D1E722FD6FC}" destId="{0F7563EF-C688-42ED-AA8F-A3668DC0DB44}" srcOrd="3" destOrd="0" presId="urn:microsoft.com/office/officeart/2008/layout/LinedList"/>
    <dgm:cxn modelId="{9E282882-72D2-41ED-B1B7-1C9226A5833F}" type="presParOf" srcId="{0F7563EF-C688-42ED-AA8F-A3668DC0DB44}" destId="{EA396BB6-39AC-40F8-95D4-8549362B97FF}" srcOrd="0" destOrd="0" presId="urn:microsoft.com/office/officeart/2008/layout/LinedList"/>
    <dgm:cxn modelId="{52D3794B-951A-4E4A-AE9B-E2BA4478E9A2}" type="presParOf" srcId="{0F7563EF-C688-42ED-AA8F-A3668DC0DB44}" destId="{66CFA756-5A88-4580-B4CF-758AB6E92631}" srcOrd="1" destOrd="0" presId="urn:microsoft.com/office/officeart/2008/layout/LinedList"/>
    <dgm:cxn modelId="{B59E2051-281C-4DCB-9238-9D1547CEFC91}" type="presParOf" srcId="{451104D1-A58D-4F96-A9DD-2D1E722FD6FC}" destId="{50850D21-A76D-47CE-881A-59001796B953}" srcOrd="4" destOrd="0" presId="urn:microsoft.com/office/officeart/2008/layout/LinedList"/>
    <dgm:cxn modelId="{D0247D7E-E8EF-4934-A6ED-D98B16E2DD7E}" type="presParOf" srcId="{451104D1-A58D-4F96-A9DD-2D1E722FD6FC}" destId="{1A2D597C-1A17-4AB6-A826-A45FE64023E1}" srcOrd="5" destOrd="0" presId="urn:microsoft.com/office/officeart/2008/layout/LinedList"/>
    <dgm:cxn modelId="{30FC8645-9773-48D1-B49E-F0BE23C3D6CA}" type="presParOf" srcId="{1A2D597C-1A17-4AB6-A826-A45FE64023E1}" destId="{31A8546C-0FD2-4F9D-94B2-DAFE96550799}" srcOrd="0" destOrd="0" presId="urn:microsoft.com/office/officeart/2008/layout/LinedList"/>
    <dgm:cxn modelId="{1610CBA1-2767-44C1-86F0-0A190CA4510E}" type="presParOf" srcId="{1A2D597C-1A17-4AB6-A826-A45FE64023E1}" destId="{7BFC51C8-79D6-4ABE-ABA8-0236D72B78B9}" srcOrd="1" destOrd="0" presId="urn:microsoft.com/office/officeart/2008/layout/LinedList"/>
    <dgm:cxn modelId="{FBFC0C22-1F39-4A50-B465-BD9B7A425D7A}" type="presParOf" srcId="{451104D1-A58D-4F96-A9DD-2D1E722FD6FC}" destId="{631FAB06-43E5-47B2-B66E-28CED6071FAC}" srcOrd="6" destOrd="0" presId="urn:microsoft.com/office/officeart/2008/layout/LinedList"/>
    <dgm:cxn modelId="{B30C6D23-F141-4FEC-87C0-28E881E690F9}" type="presParOf" srcId="{451104D1-A58D-4F96-A9DD-2D1E722FD6FC}" destId="{A242FCB2-6017-4663-A738-9AB2A671C228}" srcOrd="7" destOrd="0" presId="urn:microsoft.com/office/officeart/2008/layout/LinedList"/>
    <dgm:cxn modelId="{36D17FA4-4735-485E-A642-2E74E63EE394}" type="presParOf" srcId="{A242FCB2-6017-4663-A738-9AB2A671C228}" destId="{E2458F21-D159-4914-8394-FADACCC5D41D}" srcOrd="0" destOrd="0" presId="urn:microsoft.com/office/officeart/2008/layout/LinedList"/>
    <dgm:cxn modelId="{1FE4FF78-5E5A-4ED2-B4CE-162E0090AEF6}" type="presParOf" srcId="{A242FCB2-6017-4663-A738-9AB2A671C228}" destId="{90909CE3-048B-4385-9149-73FCB37B7EB9}" srcOrd="1" destOrd="0" presId="urn:microsoft.com/office/officeart/2008/layout/LinedList"/>
    <dgm:cxn modelId="{AC24786E-2B4A-4643-AFC8-330A93C3CE96}" type="presParOf" srcId="{451104D1-A58D-4F96-A9DD-2D1E722FD6FC}" destId="{BD881EA0-D66A-4536-AA81-69A48FC4FC8E}" srcOrd="8" destOrd="0" presId="urn:microsoft.com/office/officeart/2008/layout/LinedList"/>
    <dgm:cxn modelId="{BFA99DB0-3F27-429E-9CF9-6C9870E91943}" type="presParOf" srcId="{451104D1-A58D-4F96-A9DD-2D1E722FD6FC}" destId="{ED87B822-A193-492A-9B48-880E3EF65FDD}" srcOrd="9" destOrd="0" presId="urn:microsoft.com/office/officeart/2008/layout/LinedList"/>
    <dgm:cxn modelId="{AF3A131D-1FCC-4232-93CC-AA0019FD2EEF}" type="presParOf" srcId="{ED87B822-A193-492A-9B48-880E3EF65FDD}" destId="{053BE566-2CB1-4C3B-BC51-A685F2457B36}" srcOrd="0" destOrd="0" presId="urn:microsoft.com/office/officeart/2008/layout/LinedList"/>
    <dgm:cxn modelId="{E83B6B98-1343-4E1D-9B46-FFC43493078B}" type="presParOf" srcId="{ED87B822-A193-492A-9B48-880E3EF65FDD}" destId="{9744B6E0-643F-45E0-B7CC-003387EA6A0E}" srcOrd="1" destOrd="0" presId="urn:microsoft.com/office/officeart/2008/layout/LinedList"/>
    <dgm:cxn modelId="{6D5D276C-8583-478B-932F-EA3D73A8094C}" type="presParOf" srcId="{451104D1-A58D-4F96-A9DD-2D1E722FD6FC}" destId="{D86D2092-BE52-4C00-B856-331298D16A5C}" srcOrd="10" destOrd="0" presId="urn:microsoft.com/office/officeart/2008/layout/LinedList"/>
    <dgm:cxn modelId="{CE952D35-284E-4995-8681-E77BAB8B7A0C}" type="presParOf" srcId="{451104D1-A58D-4F96-A9DD-2D1E722FD6FC}" destId="{09DA3EBC-2B75-464C-B3C9-B74841140815}" srcOrd="11" destOrd="0" presId="urn:microsoft.com/office/officeart/2008/layout/LinedList"/>
    <dgm:cxn modelId="{E8F7C738-13CF-40B6-AD54-6ABD2681AA87}" type="presParOf" srcId="{09DA3EBC-2B75-464C-B3C9-B74841140815}" destId="{4AD53820-5918-4A31-AF91-A7F2109C136A}" srcOrd="0" destOrd="0" presId="urn:microsoft.com/office/officeart/2008/layout/LinedList"/>
    <dgm:cxn modelId="{5A99AA76-A14F-4764-905E-1DD5C157AD13}" type="presParOf" srcId="{09DA3EBC-2B75-464C-B3C9-B74841140815}" destId="{C33E3499-CC4D-4422-A6F7-2092711DA2AF}"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CFE44A-9B66-4228-8CFC-B64645178011}"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6958AF2-3DD2-4D90-B4C9-F4116CF61105}">
      <dgm:prSet/>
      <dgm:spPr/>
      <dgm:t>
        <a:bodyPr/>
        <a:lstStyle/>
        <a:p>
          <a:r>
            <a:rPr lang="en-US" b="1"/>
            <a:t>Sample Size and Diversity</a:t>
          </a:r>
          <a:endParaRPr lang="en-US"/>
        </a:p>
      </dgm:t>
    </dgm:pt>
    <dgm:pt modelId="{C7F7DB9E-D358-46D8-B91B-0DE797CE89D3}" type="parTrans" cxnId="{D8F42233-EE84-4AB0-BB0C-4547C3831C4A}">
      <dgm:prSet/>
      <dgm:spPr/>
      <dgm:t>
        <a:bodyPr/>
        <a:lstStyle/>
        <a:p>
          <a:endParaRPr lang="en-US"/>
        </a:p>
      </dgm:t>
    </dgm:pt>
    <dgm:pt modelId="{5D237A13-119E-4A29-B7A9-4C2CF2305BF0}" type="sibTrans" cxnId="{D8F42233-EE84-4AB0-BB0C-4547C3831C4A}">
      <dgm:prSet/>
      <dgm:spPr/>
      <dgm:t>
        <a:bodyPr/>
        <a:lstStyle/>
        <a:p>
          <a:endParaRPr lang="en-US"/>
        </a:p>
      </dgm:t>
    </dgm:pt>
    <dgm:pt modelId="{BEC94C4B-F822-4591-8BC7-DF082BE33C55}">
      <dgm:prSet/>
      <dgm:spPr/>
      <dgm:t>
        <a:bodyPr/>
        <a:lstStyle/>
        <a:p>
          <a:r>
            <a:rPr lang="en-US" b="1"/>
            <a:t>Short-term Evaluation</a:t>
          </a:r>
          <a:endParaRPr lang="en-US"/>
        </a:p>
      </dgm:t>
    </dgm:pt>
    <dgm:pt modelId="{22E521F3-1A0B-4A1C-A7F5-1B4575EAF36F}" type="parTrans" cxnId="{2EEDDFCA-5EAD-4CFF-A6FC-D8B56B8FC257}">
      <dgm:prSet/>
      <dgm:spPr/>
      <dgm:t>
        <a:bodyPr/>
        <a:lstStyle/>
        <a:p>
          <a:endParaRPr lang="en-US"/>
        </a:p>
      </dgm:t>
    </dgm:pt>
    <dgm:pt modelId="{1B6A6311-AEBD-4309-8729-A5723C97B69B}" type="sibTrans" cxnId="{2EEDDFCA-5EAD-4CFF-A6FC-D8B56B8FC257}">
      <dgm:prSet/>
      <dgm:spPr/>
      <dgm:t>
        <a:bodyPr/>
        <a:lstStyle/>
        <a:p>
          <a:endParaRPr lang="en-US"/>
        </a:p>
      </dgm:t>
    </dgm:pt>
    <dgm:pt modelId="{5C70A08D-BC2F-4A49-8C3E-98483A79BB85}">
      <dgm:prSet/>
      <dgm:spPr/>
      <dgm:t>
        <a:bodyPr/>
        <a:lstStyle/>
        <a:p>
          <a:r>
            <a:rPr lang="en-US" b="1"/>
            <a:t>Controlled Environment</a:t>
          </a:r>
          <a:endParaRPr lang="en-US"/>
        </a:p>
      </dgm:t>
    </dgm:pt>
    <dgm:pt modelId="{C6A9C9CE-3C46-472C-B852-F70D9AA0120F}" type="parTrans" cxnId="{E9CCCB6C-49E7-453B-8724-AF8CEAA2E10F}">
      <dgm:prSet/>
      <dgm:spPr/>
      <dgm:t>
        <a:bodyPr/>
        <a:lstStyle/>
        <a:p>
          <a:endParaRPr lang="en-US"/>
        </a:p>
      </dgm:t>
    </dgm:pt>
    <dgm:pt modelId="{F1560428-2EC9-4217-BDED-EE1D7A0ADAAB}" type="sibTrans" cxnId="{E9CCCB6C-49E7-453B-8724-AF8CEAA2E10F}">
      <dgm:prSet/>
      <dgm:spPr/>
      <dgm:t>
        <a:bodyPr/>
        <a:lstStyle/>
        <a:p>
          <a:endParaRPr lang="en-US"/>
        </a:p>
      </dgm:t>
    </dgm:pt>
    <dgm:pt modelId="{EFFF8344-1953-4BB5-8984-D2113642A4CD}">
      <dgm:prSet/>
      <dgm:spPr/>
      <dgm:t>
        <a:bodyPr/>
        <a:lstStyle/>
        <a:p>
          <a:r>
            <a:rPr lang="en-US" b="1"/>
            <a:t>Technological Bias</a:t>
          </a:r>
          <a:endParaRPr lang="en-US"/>
        </a:p>
      </dgm:t>
    </dgm:pt>
    <dgm:pt modelId="{03DED7C6-C36B-434A-9C5C-AE01682AC346}" type="parTrans" cxnId="{4B5D3025-A289-4B77-B971-8A94DBF55692}">
      <dgm:prSet/>
      <dgm:spPr/>
      <dgm:t>
        <a:bodyPr/>
        <a:lstStyle/>
        <a:p>
          <a:endParaRPr lang="en-US"/>
        </a:p>
      </dgm:t>
    </dgm:pt>
    <dgm:pt modelId="{BAC08788-87EB-47CC-8588-E50CF66359A4}" type="sibTrans" cxnId="{4B5D3025-A289-4B77-B971-8A94DBF55692}">
      <dgm:prSet/>
      <dgm:spPr/>
      <dgm:t>
        <a:bodyPr/>
        <a:lstStyle/>
        <a:p>
          <a:endParaRPr lang="en-US"/>
        </a:p>
      </dgm:t>
    </dgm:pt>
    <dgm:pt modelId="{1EE235CB-6EF4-430C-A5E0-051A6AD04EF6}">
      <dgm:prSet/>
      <dgm:spPr/>
      <dgm:t>
        <a:bodyPr/>
        <a:lstStyle/>
        <a:p>
          <a:r>
            <a:rPr lang="en-US" b="1"/>
            <a:t>Resistance to Change</a:t>
          </a:r>
          <a:endParaRPr lang="en-US"/>
        </a:p>
      </dgm:t>
    </dgm:pt>
    <dgm:pt modelId="{22051FF9-F954-40B6-AE51-9D05402BBA8D}" type="parTrans" cxnId="{9F848BC7-F483-44E4-AECE-4B421E06963F}">
      <dgm:prSet/>
      <dgm:spPr/>
      <dgm:t>
        <a:bodyPr/>
        <a:lstStyle/>
        <a:p>
          <a:endParaRPr lang="en-US"/>
        </a:p>
      </dgm:t>
    </dgm:pt>
    <dgm:pt modelId="{805FBC4A-9B6E-4A7B-9B2B-A65DF9820CC0}" type="sibTrans" cxnId="{9F848BC7-F483-44E4-AECE-4B421E06963F}">
      <dgm:prSet/>
      <dgm:spPr/>
      <dgm:t>
        <a:bodyPr/>
        <a:lstStyle/>
        <a:p>
          <a:endParaRPr lang="en-US"/>
        </a:p>
      </dgm:t>
    </dgm:pt>
    <dgm:pt modelId="{F70716F9-85ED-4B33-93D2-4C0ECD89957B}">
      <dgm:prSet/>
      <dgm:spPr/>
      <dgm:t>
        <a:bodyPr/>
        <a:lstStyle/>
        <a:p>
          <a:r>
            <a:rPr lang="en-US" b="1"/>
            <a:t>Future Research Directions</a:t>
          </a:r>
          <a:endParaRPr lang="en-US"/>
        </a:p>
      </dgm:t>
    </dgm:pt>
    <dgm:pt modelId="{8B1C9A23-7D7A-4BA5-9DB5-8CADAE27442D}" type="parTrans" cxnId="{8615E80F-4662-4618-B381-6EB4F272E306}">
      <dgm:prSet/>
      <dgm:spPr/>
      <dgm:t>
        <a:bodyPr/>
        <a:lstStyle/>
        <a:p>
          <a:endParaRPr lang="en-US"/>
        </a:p>
      </dgm:t>
    </dgm:pt>
    <dgm:pt modelId="{EA916285-C09A-4575-825E-5C9BC640B966}" type="sibTrans" cxnId="{8615E80F-4662-4618-B381-6EB4F272E306}">
      <dgm:prSet/>
      <dgm:spPr/>
      <dgm:t>
        <a:bodyPr/>
        <a:lstStyle/>
        <a:p>
          <a:endParaRPr lang="en-US"/>
        </a:p>
      </dgm:t>
    </dgm:pt>
    <dgm:pt modelId="{018474B4-1241-4E33-B8DE-28996D27D291}" type="pres">
      <dgm:prSet presAssocID="{DFCFE44A-9B66-4228-8CFC-B64645178011}" presName="linear" presStyleCnt="0">
        <dgm:presLayoutVars>
          <dgm:animLvl val="lvl"/>
          <dgm:resizeHandles val="exact"/>
        </dgm:presLayoutVars>
      </dgm:prSet>
      <dgm:spPr/>
    </dgm:pt>
    <dgm:pt modelId="{E93311D7-5576-43BD-ADDE-3D1DCBA415E4}" type="pres">
      <dgm:prSet presAssocID="{66958AF2-3DD2-4D90-B4C9-F4116CF61105}" presName="parentText" presStyleLbl="node1" presStyleIdx="0" presStyleCnt="6">
        <dgm:presLayoutVars>
          <dgm:chMax val="0"/>
          <dgm:bulletEnabled val="1"/>
        </dgm:presLayoutVars>
      </dgm:prSet>
      <dgm:spPr/>
    </dgm:pt>
    <dgm:pt modelId="{042CC6EA-6B14-4073-9DE0-9C2ED8201B73}" type="pres">
      <dgm:prSet presAssocID="{5D237A13-119E-4A29-B7A9-4C2CF2305BF0}" presName="spacer" presStyleCnt="0"/>
      <dgm:spPr/>
    </dgm:pt>
    <dgm:pt modelId="{92A0B076-C423-44D2-8CFA-E38986A9DD43}" type="pres">
      <dgm:prSet presAssocID="{BEC94C4B-F822-4591-8BC7-DF082BE33C55}" presName="parentText" presStyleLbl="node1" presStyleIdx="1" presStyleCnt="6">
        <dgm:presLayoutVars>
          <dgm:chMax val="0"/>
          <dgm:bulletEnabled val="1"/>
        </dgm:presLayoutVars>
      </dgm:prSet>
      <dgm:spPr/>
    </dgm:pt>
    <dgm:pt modelId="{F589014A-2424-404A-8638-CFF018310904}" type="pres">
      <dgm:prSet presAssocID="{1B6A6311-AEBD-4309-8729-A5723C97B69B}" presName="spacer" presStyleCnt="0"/>
      <dgm:spPr/>
    </dgm:pt>
    <dgm:pt modelId="{FA3891DA-A3B9-4B9B-9B42-064B86FD8CCF}" type="pres">
      <dgm:prSet presAssocID="{5C70A08D-BC2F-4A49-8C3E-98483A79BB85}" presName="parentText" presStyleLbl="node1" presStyleIdx="2" presStyleCnt="6">
        <dgm:presLayoutVars>
          <dgm:chMax val="0"/>
          <dgm:bulletEnabled val="1"/>
        </dgm:presLayoutVars>
      </dgm:prSet>
      <dgm:spPr/>
    </dgm:pt>
    <dgm:pt modelId="{5A781DEC-9E83-4CBF-8B80-BF385E08C4FC}" type="pres">
      <dgm:prSet presAssocID="{F1560428-2EC9-4217-BDED-EE1D7A0ADAAB}" presName="spacer" presStyleCnt="0"/>
      <dgm:spPr/>
    </dgm:pt>
    <dgm:pt modelId="{396ED9B0-BC51-4FDB-9047-DF650C471C48}" type="pres">
      <dgm:prSet presAssocID="{EFFF8344-1953-4BB5-8984-D2113642A4CD}" presName="parentText" presStyleLbl="node1" presStyleIdx="3" presStyleCnt="6">
        <dgm:presLayoutVars>
          <dgm:chMax val="0"/>
          <dgm:bulletEnabled val="1"/>
        </dgm:presLayoutVars>
      </dgm:prSet>
      <dgm:spPr/>
    </dgm:pt>
    <dgm:pt modelId="{DA0F2D7F-68F9-4404-8368-B11E51980F93}" type="pres">
      <dgm:prSet presAssocID="{BAC08788-87EB-47CC-8588-E50CF66359A4}" presName="spacer" presStyleCnt="0"/>
      <dgm:spPr/>
    </dgm:pt>
    <dgm:pt modelId="{1DA3DA90-9404-4203-971C-C5DB0736E5B2}" type="pres">
      <dgm:prSet presAssocID="{1EE235CB-6EF4-430C-A5E0-051A6AD04EF6}" presName="parentText" presStyleLbl="node1" presStyleIdx="4" presStyleCnt="6">
        <dgm:presLayoutVars>
          <dgm:chMax val="0"/>
          <dgm:bulletEnabled val="1"/>
        </dgm:presLayoutVars>
      </dgm:prSet>
      <dgm:spPr/>
    </dgm:pt>
    <dgm:pt modelId="{F9B159FF-2B8F-491B-AEC1-E75B101DCF60}" type="pres">
      <dgm:prSet presAssocID="{805FBC4A-9B6E-4A7B-9B2B-A65DF9820CC0}" presName="spacer" presStyleCnt="0"/>
      <dgm:spPr/>
    </dgm:pt>
    <dgm:pt modelId="{2E8AD6B1-E2CD-455B-AD8C-84B7FF90D8AD}" type="pres">
      <dgm:prSet presAssocID="{F70716F9-85ED-4B33-93D2-4C0ECD89957B}" presName="parentText" presStyleLbl="node1" presStyleIdx="5" presStyleCnt="6">
        <dgm:presLayoutVars>
          <dgm:chMax val="0"/>
          <dgm:bulletEnabled val="1"/>
        </dgm:presLayoutVars>
      </dgm:prSet>
      <dgm:spPr/>
    </dgm:pt>
  </dgm:ptLst>
  <dgm:cxnLst>
    <dgm:cxn modelId="{8922650B-6202-485C-BD7E-EE4C4A632A39}" type="presOf" srcId="{DFCFE44A-9B66-4228-8CFC-B64645178011}" destId="{018474B4-1241-4E33-B8DE-28996D27D291}" srcOrd="0" destOrd="0" presId="urn:microsoft.com/office/officeart/2005/8/layout/vList2"/>
    <dgm:cxn modelId="{8615E80F-4662-4618-B381-6EB4F272E306}" srcId="{DFCFE44A-9B66-4228-8CFC-B64645178011}" destId="{F70716F9-85ED-4B33-93D2-4C0ECD89957B}" srcOrd="5" destOrd="0" parTransId="{8B1C9A23-7D7A-4BA5-9DB5-8CADAE27442D}" sibTransId="{EA916285-C09A-4575-825E-5C9BC640B966}"/>
    <dgm:cxn modelId="{4B5D3025-A289-4B77-B971-8A94DBF55692}" srcId="{DFCFE44A-9B66-4228-8CFC-B64645178011}" destId="{EFFF8344-1953-4BB5-8984-D2113642A4CD}" srcOrd="3" destOrd="0" parTransId="{03DED7C6-C36B-434A-9C5C-AE01682AC346}" sibTransId="{BAC08788-87EB-47CC-8588-E50CF66359A4}"/>
    <dgm:cxn modelId="{6B466832-E38A-49EF-A0AE-384FA5A945BD}" type="presOf" srcId="{BEC94C4B-F822-4591-8BC7-DF082BE33C55}" destId="{92A0B076-C423-44D2-8CFA-E38986A9DD43}" srcOrd="0" destOrd="0" presId="urn:microsoft.com/office/officeart/2005/8/layout/vList2"/>
    <dgm:cxn modelId="{D8F42233-EE84-4AB0-BB0C-4547C3831C4A}" srcId="{DFCFE44A-9B66-4228-8CFC-B64645178011}" destId="{66958AF2-3DD2-4D90-B4C9-F4116CF61105}" srcOrd="0" destOrd="0" parTransId="{C7F7DB9E-D358-46D8-B91B-0DE797CE89D3}" sibTransId="{5D237A13-119E-4A29-B7A9-4C2CF2305BF0}"/>
    <dgm:cxn modelId="{4FC84266-0710-42A7-B151-1BF51B66B0B4}" type="presOf" srcId="{F70716F9-85ED-4B33-93D2-4C0ECD89957B}" destId="{2E8AD6B1-E2CD-455B-AD8C-84B7FF90D8AD}" srcOrd="0" destOrd="0" presId="urn:microsoft.com/office/officeart/2005/8/layout/vList2"/>
    <dgm:cxn modelId="{E9CCCB6C-49E7-453B-8724-AF8CEAA2E10F}" srcId="{DFCFE44A-9B66-4228-8CFC-B64645178011}" destId="{5C70A08D-BC2F-4A49-8C3E-98483A79BB85}" srcOrd="2" destOrd="0" parTransId="{C6A9C9CE-3C46-472C-B852-F70D9AA0120F}" sibTransId="{F1560428-2EC9-4217-BDED-EE1D7A0ADAAB}"/>
    <dgm:cxn modelId="{CA72F1C0-3D39-4ADD-A6D4-7C587102A77C}" type="presOf" srcId="{EFFF8344-1953-4BB5-8984-D2113642A4CD}" destId="{396ED9B0-BC51-4FDB-9047-DF650C471C48}" srcOrd="0" destOrd="0" presId="urn:microsoft.com/office/officeart/2005/8/layout/vList2"/>
    <dgm:cxn modelId="{9F848BC7-F483-44E4-AECE-4B421E06963F}" srcId="{DFCFE44A-9B66-4228-8CFC-B64645178011}" destId="{1EE235CB-6EF4-430C-A5E0-051A6AD04EF6}" srcOrd="4" destOrd="0" parTransId="{22051FF9-F954-40B6-AE51-9D05402BBA8D}" sibTransId="{805FBC4A-9B6E-4A7B-9B2B-A65DF9820CC0}"/>
    <dgm:cxn modelId="{2EEDDFCA-5EAD-4CFF-A6FC-D8B56B8FC257}" srcId="{DFCFE44A-9B66-4228-8CFC-B64645178011}" destId="{BEC94C4B-F822-4591-8BC7-DF082BE33C55}" srcOrd="1" destOrd="0" parTransId="{22E521F3-1A0B-4A1C-A7F5-1B4575EAF36F}" sibTransId="{1B6A6311-AEBD-4309-8729-A5723C97B69B}"/>
    <dgm:cxn modelId="{88DD60EE-1E71-4065-9260-631B743F9F49}" type="presOf" srcId="{1EE235CB-6EF4-430C-A5E0-051A6AD04EF6}" destId="{1DA3DA90-9404-4203-971C-C5DB0736E5B2}" srcOrd="0" destOrd="0" presId="urn:microsoft.com/office/officeart/2005/8/layout/vList2"/>
    <dgm:cxn modelId="{4CD296F3-7D13-4A6C-8749-84BA09869F11}" type="presOf" srcId="{66958AF2-3DD2-4D90-B4C9-F4116CF61105}" destId="{E93311D7-5576-43BD-ADDE-3D1DCBA415E4}" srcOrd="0" destOrd="0" presId="urn:microsoft.com/office/officeart/2005/8/layout/vList2"/>
    <dgm:cxn modelId="{088916F6-7CBB-46C1-9E8B-8B2CC8CC8BFA}" type="presOf" srcId="{5C70A08D-BC2F-4A49-8C3E-98483A79BB85}" destId="{FA3891DA-A3B9-4B9B-9B42-064B86FD8CCF}" srcOrd="0" destOrd="0" presId="urn:microsoft.com/office/officeart/2005/8/layout/vList2"/>
    <dgm:cxn modelId="{EEB88334-8ED2-4273-A760-D01A985D6819}" type="presParOf" srcId="{018474B4-1241-4E33-B8DE-28996D27D291}" destId="{E93311D7-5576-43BD-ADDE-3D1DCBA415E4}" srcOrd="0" destOrd="0" presId="urn:microsoft.com/office/officeart/2005/8/layout/vList2"/>
    <dgm:cxn modelId="{4C88081E-4A40-4A88-8B47-57CC32B9231A}" type="presParOf" srcId="{018474B4-1241-4E33-B8DE-28996D27D291}" destId="{042CC6EA-6B14-4073-9DE0-9C2ED8201B73}" srcOrd="1" destOrd="0" presId="urn:microsoft.com/office/officeart/2005/8/layout/vList2"/>
    <dgm:cxn modelId="{870E5BD5-BE5D-4E26-B634-F9C6B0159350}" type="presParOf" srcId="{018474B4-1241-4E33-B8DE-28996D27D291}" destId="{92A0B076-C423-44D2-8CFA-E38986A9DD43}" srcOrd="2" destOrd="0" presId="urn:microsoft.com/office/officeart/2005/8/layout/vList2"/>
    <dgm:cxn modelId="{43BE8053-7CB3-41EB-80FE-336F0FEEE826}" type="presParOf" srcId="{018474B4-1241-4E33-B8DE-28996D27D291}" destId="{F589014A-2424-404A-8638-CFF018310904}" srcOrd="3" destOrd="0" presId="urn:microsoft.com/office/officeart/2005/8/layout/vList2"/>
    <dgm:cxn modelId="{B807EDF0-68B3-4951-A1A1-44B93DF207FD}" type="presParOf" srcId="{018474B4-1241-4E33-B8DE-28996D27D291}" destId="{FA3891DA-A3B9-4B9B-9B42-064B86FD8CCF}" srcOrd="4" destOrd="0" presId="urn:microsoft.com/office/officeart/2005/8/layout/vList2"/>
    <dgm:cxn modelId="{00595B91-1650-4A7C-929A-4B82A8A5D297}" type="presParOf" srcId="{018474B4-1241-4E33-B8DE-28996D27D291}" destId="{5A781DEC-9E83-4CBF-8B80-BF385E08C4FC}" srcOrd="5" destOrd="0" presId="urn:microsoft.com/office/officeart/2005/8/layout/vList2"/>
    <dgm:cxn modelId="{19847227-39EE-4EE9-B8AD-A0F5AEA79B84}" type="presParOf" srcId="{018474B4-1241-4E33-B8DE-28996D27D291}" destId="{396ED9B0-BC51-4FDB-9047-DF650C471C48}" srcOrd="6" destOrd="0" presId="urn:microsoft.com/office/officeart/2005/8/layout/vList2"/>
    <dgm:cxn modelId="{160A4ADE-E19A-4FAF-94E1-53FD3575A009}" type="presParOf" srcId="{018474B4-1241-4E33-B8DE-28996D27D291}" destId="{DA0F2D7F-68F9-4404-8368-B11E51980F93}" srcOrd="7" destOrd="0" presId="urn:microsoft.com/office/officeart/2005/8/layout/vList2"/>
    <dgm:cxn modelId="{47A79A55-AA52-43D1-818D-4F39A5DF5F4E}" type="presParOf" srcId="{018474B4-1241-4E33-B8DE-28996D27D291}" destId="{1DA3DA90-9404-4203-971C-C5DB0736E5B2}" srcOrd="8" destOrd="0" presId="urn:microsoft.com/office/officeart/2005/8/layout/vList2"/>
    <dgm:cxn modelId="{97A1A737-9C41-4175-846F-37821CFC4F34}" type="presParOf" srcId="{018474B4-1241-4E33-B8DE-28996D27D291}" destId="{F9B159FF-2B8F-491B-AEC1-E75B101DCF60}" srcOrd="9" destOrd="0" presId="urn:microsoft.com/office/officeart/2005/8/layout/vList2"/>
    <dgm:cxn modelId="{FC939F7F-2F57-411E-B111-C90B06705A38}" type="presParOf" srcId="{018474B4-1241-4E33-B8DE-28996D27D291}" destId="{2E8AD6B1-E2CD-455B-AD8C-84B7FF90D8AD}" srcOrd="1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D77C86-7D70-4A8A-992B-BA9F32EAD2EB}">
      <dsp:nvSpPr>
        <dsp:cNvPr id="0" name=""/>
        <dsp:cNvSpPr/>
      </dsp:nvSpPr>
      <dsp:spPr>
        <a:xfrm>
          <a:off x="162" y="223283"/>
          <a:ext cx="1110374" cy="11103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6E2C11-A425-4D03-9291-4C7891ED1E1A}">
      <dsp:nvSpPr>
        <dsp:cNvPr id="0" name=""/>
        <dsp:cNvSpPr/>
      </dsp:nvSpPr>
      <dsp:spPr>
        <a:xfrm>
          <a:off x="162" y="1552510"/>
          <a:ext cx="3172499" cy="47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Current Issues</a:t>
          </a:r>
        </a:p>
      </dsp:txBody>
      <dsp:txXfrm>
        <a:off x="162" y="1552510"/>
        <a:ext cx="3172499" cy="475875"/>
      </dsp:txXfrm>
    </dsp:sp>
    <dsp:sp modelId="{C5A3C1E7-10DC-4463-8754-2200406E060F}">
      <dsp:nvSpPr>
        <dsp:cNvPr id="0" name=""/>
        <dsp:cNvSpPr/>
      </dsp:nvSpPr>
      <dsp:spPr>
        <a:xfrm>
          <a:off x="162" y="2130176"/>
          <a:ext cx="3172499" cy="318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US" sz="2400" kern="1200"/>
            <a:t>Usability Limited</a:t>
          </a:r>
        </a:p>
        <a:p>
          <a:pPr marL="0" lvl="0" indent="0" algn="l" defTabSz="1066800">
            <a:lnSpc>
              <a:spcPct val="100000"/>
            </a:lnSpc>
            <a:spcBef>
              <a:spcPct val="0"/>
            </a:spcBef>
            <a:spcAft>
              <a:spcPct val="35000"/>
            </a:spcAft>
            <a:buNone/>
          </a:pPr>
          <a:r>
            <a:rPr lang="en-US" sz="2400" kern="1200"/>
            <a:t>Paper Based</a:t>
          </a:r>
        </a:p>
        <a:p>
          <a:pPr marL="0" lvl="0" indent="0" algn="l" defTabSz="1066800">
            <a:lnSpc>
              <a:spcPct val="100000"/>
            </a:lnSpc>
            <a:spcBef>
              <a:spcPct val="0"/>
            </a:spcBef>
            <a:spcAft>
              <a:spcPct val="35000"/>
            </a:spcAft>
            <a:buNone/>
          </a:pPr>
          <a:r>
            <a:rPr lang="en-US" sz="2400" kern="1200"/>
            <a:t>Incompatible with other software </a:t>
          </a:r>
        </a:p>
        <a:p>
          <a:pPr marL="0" lvl="0" indent="0" algn="l" defTabSz="1066800">
            <a:lnSpc>
              <a:spcPct val="100000"/>
            </a:lnSpc>
            <a:spcBef>
              <a:spcPct val="0"/>
            </a:spcBef>
            <a:spcAft>
              <a:spcPct val="35000"/>
            </a:spcAft>
            <a:buNone/>
          </a:pPr>
          <a:r>
            <a:rPr lang="en-US" sz="2400" kern="1200"/>
            <a:t>Lack Scheduling</a:t>
          </a:r>
        </a:p>
        <a:p>
          <a:pPr marL="0" lvl="0" indent="0" algn="l" defTabSz="1066800">
            <a:lnSpc>
              <a:spcPct val="100000"/>
            </a:lnSpc>
            <a:spcBef>
              <a:spcPct val="0"/>
            </a:spcBef>
            <a:spcAft>
              <a:spcPct val="35000"/>
            </a:spcAft>
            <a:buNone/>
          </a:pPr>
          <a:r>
            <a:rPr lang="en-US" sz="2400" kern="1200"/>
            <a:t>No notification of new rules/regulations</a:t>
          </a:r>
        </a:p>
      </dsp:txBody>
      <dsp:txXfrm>
        <a:off x="162" y="2130176"/>
        <a:ext cx="3172499" cy="3182680"/>
      </dsp:txXfrm>
    </dsp:sp>
    <dsp:sp modelId="{C6D7F945-29D1-4285-8C66-A6212438753D}">
      <dsp:nvSpPr>
        <dsp:cNvPr id="0" name=""/>
        <dsp:cNvSpPr/>
      </dsp:nvSpPr>
      <dsp:spPr>
        <a:xfrm>
          <a:off x="3727849" y="223283"/>
          <a:ext cx="1110374" cy="11103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846875-9C97-4A6F-B621-D456ED1EFEF8}">
      <dsp:nvSpPr>
        <dsp:cNvPr id="0" name=""/>
        <dsp:cNvSpPr/>
      </dsp:nvSpPr>
      <dsp:spPr>
        <a:xfrm>
          <a:off x="3727849" y="1552510"/>
          <a:ext cx="3172499" cy="475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33500">
            <a:lnSpc>
              <a:spcPct val="100000"/>
            </a:lnSpc>
            <a:spcBef>
              <a:spcPct val="0"/>
            </a:spcBef>
            <a:spcAft>
              <a:spcPct val="35000"/>
            </a:spcAft>
            <a:buNone/>
            <a:defRPr b="1"/>
          </a:pPr>
          <a:r>
            <a:rPr lang="en-US" sz="3000" kern="1200"/>
            <a:t>VehiSure </a:t>
          </a:r>
        </a:p>
      </dsp:txBody>
      <dsp:txXfrm>
        <a:off x="3727849" y="1552510"/>
        <a:ext cx="3172499" cy="475875"/>
      </dsp:txXfrm>
    </dsp:sp>
    <dsp:sp modelId="{BC8F461F-E27A-4B8F-8FE0-270C550EC42F}">
      <dsp:nvSpPr>
        <dsp:cNvPr id="0" name=""/>
        <dsp:cNvSpPr/>
      </dsp:nvSpPr>
      <dsp:spPr>
        <a:xfrm>
          <a:off x="3727849" y="2130176"/>
          <a:ext cx="3172499" cy="3182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US" sz="2400" kern="1200"/>
            <a:t>Revolutionize the vehicle inspection process </a:t>
          </a:r>
        </a:p>
        <a:p>
          <a:pPr marL="0" lvl="0" indent="0" algn="l" defTabSz="1066800">
            <a:lnSpc>
              <a:spcPct val="100000"/>
            </a:lnSpc>
            <a:spcBef>
              <a:spcPct val="0"/>
            </a:spcBef>
            <a:spcAft>
              <a:spcPct val="35000"/>
            </a:spcAft>
            <a:buNone/>
          </a:pPr>
          <a:r>
            <a:rPr lang="en-US" sz="2400" kern="1200"/>
            <a:t>Digitalization</a:t>
          </a:r>
        </a:p>
        <a:p>
          <a:pPr marL="0" lvl="0" indent="0" algn="l" defTabSz="1066800">
            <a:lnSpc>
              <a:spcPct val="100000"/>
            </a:lnSpc>
            <a:spcBef>
              <a:spcPct val="0"/>
            </a:spcBef>
            <a:spcAft>
              <a:spcPct val="35000"/>
            </a:spcAft>
            <a:buNone/>
          </a:pPr>
          <a:r>
            <a:rPr lang="en-US" sz="2400" kern="1200"/>
            <a:t>Automated checklists</a:t>
          </a:r>
        </a:p>
        <a:p>
          <a:pPr marL="0" lvl="0" indent="0" algn="l" defTabSz="1066800">
            <a:lnSpc>
              <a:spcPct val="100000"/>
            </a:lnSpc>
            <a:spcBef>
              <a:spcPct val="0"/>
            </a:spcBef>
            <a:spcAft>
              <a:spcPct val="35000"/>
            </a:spcAft>
            <a:buNone/>
          </a:pPr>
          <a:r>
            <a:rPr lang="en-US" sz="2400" kern="1200"/>
            <a:t>Photo documentation</a:t>
          </a:r>
        </a:p>
        <a:p>
          <a:pPr marL="0" lvl="0" indent="0" algn="l" defTabSz="1066800">
            <a:lnSpc>
              <a:spcPct val="100000"/>
            </a:lnSpc>
            <a:spcBef>
              <a:spcPct val="0"/>
            </a:spcBef>
            <a:spcAft>
              <a:spcPct val="35000"/>
            </a:spcAft>
            <a:buNone/>
          </a:pPr>
          <a:r>
            <a:rPr lang="en-US" sz="2400" kern="1200"/>
            <a:t>Predictive maintenance alerts</a:t>
          </a:r>
        </a:p>
      </dsp:txBody>
      <dsp:txXfrm>
        <a:off x="3727849" y="2130176"/>
        <a:ext cx="3172499" cy="31826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AC792E-6605-458B-B239-27E66B861E64}">
      <dsp:nvSpPr>
        <dsp:cNvPr id="0" name=""/>
        <dsp:cNvSpPr/>
      </dsp:nvSpPr>
      <dsp:spPr>
        <a:xfrm>
          <a:off x="0" y="0"/>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53D504-AC7C-4005-B214-4E2C9C8A2294}">
      <dsp:nvSpPr>
        <dsp:cNvPr id="0" name=""/>
        <dsp:cNvSpPr/>
      </dsp:nvSpPr>
      <dsp:spPr>
        <a:xfrm>
          <a:off x="0" y="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defRPr cap="all"/>
          </a:pPr>
          <a:r>
            <a:rPr lang="en-US" sz="3800" b="1" kern="1200"/>
            <a:t>Technological Integration in Vehicle Inspections</a:t>
          </a:r>
          <a:endParaRPr lang="en-US" sz="3800" kern="1200"/>
        </a:p>
      </dsp:txBody>
      <dsp:txXfrm>
        <a:off x="0" y="0"/>
        <a:ext cx="6900512" cy="1384035"/>
      </dsp:txXfrm>
    </dsp:sp>
    <dsp:sp modelId="{12F3DCAA-FB06-42A0-B2FD-067715FECC8A}">
      <dsp:nvSpPr>
        <dsp:cNvPr id="0" name=""/>
        <dsp:cNvSpPr/>
      </dsp:nvSpPr>
      <dsp:spPr>
        <a:xfrm>
          <a:off x="0" y="1384035"/>
          <a:ext cx="6900512"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7796A2-86D3-4676-B5FB-FAABA0315DEC}">
      <dsp:nvSpPr>
        <dsp:cNvPr id="0" name=""/>
        <dsp:cNvSpPr/>
      </dsp:nvSpPr>
      <dsp:spPr>
        <a:xfrm>
          <a:off x="0" y="138403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defRPr cap="all"/>
          </a:pPr>
          <a:r>
            <a:rPr lang="en-US" sz="3800" b="1" kern="1200"/>
            <a:t>User Satisfaction and Technology Acceptance</a:t>
          </a:r>
          <a:endParaRPr lang="en-US" sz="3800" kern="1200"/>
        </a:p>
      </dsp:txBody>
      <dsp:txXfrm>
        <a:off x="0" y="1384035"/>
        <a:ext cx="6900512" cy="1384035"/>
      </dsp:txXfrm>
    </dsp:sp>
    <dsp:sp modelId="{43318BF4-7F95-4B11-A936-34A828E7EB1A}">
      <dsp:nvSpPr>
        <dsp:cNvPr id="0" name=""/>
        <dsp:cNvSpPr/>
      </dsp:nvSpPr>
      <dsp:spPr>
        <a:xfrm>
          <a:off x="0" y="2768070"/>
          <a:ext cx="6900512"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E0F8D7-0F4A-402C-A477-EB7C04C80496}">
      <dsp:nvSpPr>
        <dsp:cNvPr id="0" name=""/>
        <dsp:cNvSpPr/>
      </dsp:nvSpPr>
      <dsp:spPr>
        <a:xfrm>
          <a:off x="0" y="2768070"/>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defRPr cap="all"/>
          </a:pPr>
          <a:r>
            <a:rPr lang="en-US" sz="3800" b="1" kern="1200"/>
            <a:t>Impact on Inspection Efficiency and Accuracy</a:t>
          </a:r>
          <a:endParaRPr lang="en-US" sz="3800" kern="1200"/>
        </a:p>
      </dsp:txBody>
      <dsp:txXfrm>
        <a:off x="0" y="2768070"/>
        <a:ext cx="6900512" cy="1384035"/>
      </dsp:txXfrm>
    </dsp:sp>
    <dsp:sp modelId="{C06AAE94-3145-47E3-A44E-2ECC24996A6C}">
      <dsp:nvSpPr>
        <dsp:cNvPr id="0" name=""/>
        <dsp:cNvSpPr/>
      </dsp:nvSpPr>
      <dsp:spPr>
        <a:xfrm>
          <a:off x="0" y="4152105"/>
          <a:ext cx="6900512"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379C5E-FFB6-4EB2-B5FD-18A4FAC1B69E}">
      <dsp:nvSpPr>
        <dsp:cNvPr id="0" name=""/>
        <dsp:cNvSpPr/>
      </dsp:nvSpPr>
      <dsp:spPr>
        <a:xfrm>
          <a:off x="0" y="4152105"/>
          <a:ext cx="6900512" cy="1384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defRPr cap="all"/>
          </a:pPr>
          <a:r>
            <a:rPr lang="en-US" sz="3800" b="1" kern="1200"/>
            <a:t>Challenges and Future Directions</a:t>
          </a:r>
          <a:endParaRPr lang="en-US" sz="3800" kern="1200"/>
        </a:p>
      </dsp:txBody>
      <dsp:txXfrm>
        <a:off x="0" y="4152105"/>
        <a:ext cx="6900512" cy="1384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758A2-5EA0-4D7C-A4F5-90D58FB7173D}">
      <dsp:nvSpPr>
        <dsp:cNvPr id="0" name=""/>
        <dsp:cNvSpPr/>
      </dsp:nvSpPr>
      <dsp:spPr>
        <a:xfrm>
          <a:off x="0" y="2703"/>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08F83F-1505-4C8A-953E-9843BB8C09B1}">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a:t>User Adaptability and Training Needs</a:t>
          </a:r>
          <a:endParaRPr lang="en-US" sz="2600" kern="1200"/>
        </a:p>
      </dsp:txBody>
      <dsp:txXfrm>
        <a:off x="0" y="2703"/>
        <a:ext cx="6900512" cy="921789"/>
      </dsp:txXfrm>
    </dsp:sp>
    <dsp:sp modelId="{798653A9-23B6-4E48-856D-B3EB74D40E5C}">
      <dsp:nvSpPr>
        <dsp:cNvPr id="0" name=""/>
        <dsp:cNvSpPr/>
      </dsp:nvSpPr>
      <dsp:spPr>
        <a:xfrm>
          <a:off x="0" y="924492"/>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396BB6-39AC-40F8-95D4-8549362B97FF}">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a:t>Interface Usability and Design Optimization</a:t>
          </a:r>
          <a:endParaRPr lang="en-US" sz="2600" kern="1200"/>
        </a:p>
      </dsp:txBody>
      <dsp:txXfrm>
        <a:off x="0" y="924492"/>
        <a:ext cx="6900512" cy="921789"/>
      </dsp:txXfrm>
    </dsp:sp>
    <dsp:sp modelId="{50850D21-A76D-47CE-881A-59001796B953}">
      <dsp:nvSpPr>
        <dsp:cNvPr id="0" name=""/>
        <dsp:cNvSpPr/>
      </dsp:nvSpPr>
      <dsp:spPr>
        <a:xfrm>
          <a:off x="0" y="1846281"/>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A8546C-0FD2-4F9D-94B2-DAFE96550799}">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a:t>Technological Reliability and Performance Issues</a:t>
          </a:r>
          <a:endParaRPr lang="en-US" sz="2600" kern="1200"/>
        </a:p>
      </dsp:txBody>
      <dsp:txXfrm>
        <a:off x="0" y="1846281"/>
        <a:ext cx="6900512" cy="921789"/>
      </dsp:txXfrm>
    </dsp:sp>
    <dsp:sp modelId="{631FAB06-43E5-47B2-B66E-28CED6071FAC}">
      <dsp:nvSpPr>
        <dsp:cNvPr id="0" name=""/>
        <dsp:cNvSpPr/>
      </dsp:nvSpPr>
      <dsp:spPr>
        <a:xfrm>
          <a:off x="0" y="2768070"/>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458F21-D159-4914-8394-FADACCC5D41D}">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a:t>Data Security and Privacy Concerns</a:t>
          </a:r>
          <a:endParaRPr lang="en-US" sz="2600" kern="1200"/>
        </a:p>
      </dsp:txBody>
      <dsp:txXfrm>
        <a:off x="0" y="2768070"/>
        <a:ext cx="6900512" cy="921789"/>
      </dsp:txXfrm>
    </dsp:sp>
    <dsp:sp modelId="{BD881EA0-D66A-4536-AA81-69A48FC4FC8E}">
      <dsp:nvSpPr>
        <dsp:cNvPr id="0" name=""/>
        <dsp:cNvSpPr/>
      </dsp:nvSpPr>
      <dsp:spPr>
        <a:xfrm>
          <a:off x="0" y="3689859"/>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53BE566-2CB1-4C3B-BC51-A685F2457B36}">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a:t>Resistance to Technological Change</a:t>
          </a:r>
          <a:endParaRPr lang="en-US" sz="2600" kern="1200"/>
        </a:p>
      </dsp:txBody>
      <dsp:txXfrm>
        <a:off x="0" y="3689859"/>
        <a:ext cx="6900512" cy="921789"/>
      </dsp:txXfrm>
    </dsp:sp>
    <dsp:sp modelId="{D86D2092-BE52-4C00-B856-331298D16A5C}">
      <dsp:nvSpPr>
        <dsp:cNvPr id="0" name=""/>
        <dsp:cNvSpPr/>
      </dsp:nvSpPr>
      <dsp:spPr>
        <a:xfrm>
          <a:off x="0" y="4611648"/>
          <a:ext cx="6900512"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D53820-5918-4A31-AF91-A7F2109C136A}">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a:t>Future Directions and Recommendations</a:t>
          </a:r>
          <a:endParaRPr lang="en-US" sz="2600" kern="1200"/>
        </a:p>
      </dsp:txBody>
      <dsp:txXfrm>
        <a:off x="0" y="4611648"/>
        <a:ext cx="6900512" cy="9217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3311D7-5576-43BD-ADDE-3D1DCBA415E4}">
      <dsp:nvSpPr>
        <dsp:cNvPr id="0" name=""/>
        <dsp:cNvSpPr/>
      </dsp:nvSpPr>
      <dsp:spPr>
        <a:xfrm>
          <a:off x="0" y="76800"/>
          <a:ext cx="6900512" cy="8154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Sample Size and Diversity</a:t>
          </a:r>
          <a:endParaRPr lang="en-US" sz="3400" kern="1200"/>
        </a:p>
      </dsp:txBody>
      <dsp:txXfrm>
        <a:off x="39809" y="116609"/>
        <a:ext cx="6820894" cy="735872"/>
      </dsp:txXfrm>
    </dsp:sp>
    <dsp:sp modelId="{92A0B076-C423-44D2-8CFA-E38986A9DD43}">
      <dsp:nvSpPr>
        <dsp:cNvPr id="0" name=""/>
        <dsp:cNvSpPr/>
      </dsp:nvSpPr>
      <dsp:spPr>
        <a:xfrm>
          <a:off x="0" y="990210"/>
          <a:ext cx="6900512" cy="815490"/>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Short-term Evaluation</a:t>
          </a:r>
          <a:endParaRPr lang="en-US" sz="3400" kern="1200"/>
        </a:p>
      </dsp:txBody>
      <dsp:txXfrm>
        <a:off x="39809" y="1030019"/>
        <a:ext cx="6820894" cy="735872"/>
      </dsp:txXfrm>
    </dsp:sp>
    <dsp:sp modelId="{FA3891DA-A3B9-4B9B-9B42-064B86FD8CCF}">
      <dsp:nvSpPr>
        <dsp:cNvPr id="0" name=""/>
        <dsp:cNvSpPr/>
      </dsp:nvSpPr>
      <dsp:spPr>
        <a:xfrm>
          <a:off x="0" y="1903620"/>
          <a:ext cx="6900512" cy="815490"/>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Controlled Environment</a:t>
          </a:r>
          <a:endParaRPr lang="en-US" sz="3400" kern="1200"/>
        </a:p>
      </dsp:txBody>
      <dsp:txXfrm>
        <a:off x="39809" y="1943429"/>
        <a:ext cx="6820894" cy="735872"/>
      </dsp:txXfrm>
    </dsp:sp>
    <dsp:sp modelId="{396ED9B0-BC51-4FDB-9047-DF650C471C48}">
      <dsp:nvSpPr>
        <dsp:cNvPr id="0" name=""/>
        <dsp:cNvSpPr/>
      </dsp:nvSpPr>
      <dsp:spPr>
        <a:xfrm>
          <a:off x="0" y="2817030"/>
          <a:ext cx="6900512" cy="815490"/>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Technological Bias</a:t>
          </a:r>
          <a:endParaRPr lang="en-US" sz="3400" kern="1200"/>
        </a:p>
      </dsp:txBody>
      <dsp:txXfrm>
        <a:off x="39809" y="2856839"/>
        <a:ext cx="6820894" cy="735872"/>
      </dsp:txXfrm>
    </dsp:sp>
    <dsp:sp modelId="{1DA3DA90-9404-4203-971C-C5DB0736E5B2}">
      <dsp:nvSpPr>
        <dsp:cNvPr id="0" name=""/>
        <dsp:cNvSpPr/>
      </dsp:nvSpPr>
      <dsp:spPr>
        <a:xfrm>
          <a:off x="0" y="3730440"/>
          <a:ext cx="6900512" cy="815490"/>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Resistance to Change</a:t>
          </a:r>
          <a:endParaRPr lang="en-US" sz="3400" kern="1200"/>
        </a:p>
      </dsp:txBody>
      <dsp:txXfrm>
        <a:off x="39809" y="3770249"/>
        <a:ext cx="6820894" cy="735872"/>
      </dsp:txXfrm>
    </dsp:sp>
    <dsp:sp modelId="{2E8AD6B1-E2CD-455B-AD8C-84B7FF90D8AD}">
      <dsp:nvSpPr>
        <dsp:cNvPr id="0" name=""/>
        <dsp:cNvSpPr/>
      </dsp:nvSpPr>
      <dsp:spPr>
        <a:xfrm>
          <a:off x="0" y="4643850"/>
          <a:ext cx="6900512" cy="81549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kern="1200"/>
            <a:t>Future Research Directions</a:t>
          </a:r>
          <a:endParaRPr lang="en-US" sz="3400" kern="1200"/>
        </a:p>
      </dsp:txBody>
      <dsp:txXfrm>
        <a:off x="39809" y="4683659"/>
        <a:ext cx="6820894" cy="73587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D26CD-8AC3-44B7-A21D-48B826ACE3E9}" type="datetimeFigureOut">
              <a:t>4/28/2024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E8A78-8A0E-4CE1-9EDF-74CA5930FE82}" type="slidenum">
              <a:t>‹#›</a:t>
            </a:fld>
            <a:endParaRPr lang="en-US"/>
          </a:p>
        </p:txBody>
      </p:sp>
    </p:spTree>
    <p:extLst>
      <p:ext uri="{BB962C8B-B14F-4D97-AF65-F5344CB8AC3E}">
        <p14:creationId xmlns:p14="http://schemas.microsoft.com/office/powerpoint/2010/main" val="4037098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ea typeface="Calibri"/>
                <a:cs typeface="Calibri"/>
              </a:rPr>
              <a:t>Our project aims at improving the processes surround the vehicle inspection process. This is a process conducted by commercial vehicle drivers, Department of transportation officers, and maintenance professionals. The goal was to help maintain current efficiencies in the process, but also make the stream of information more accessible and seamless. The current practices are plagued with impracticalities and other various issues. These range from Limited usability of existing software that force the process to be paper based. Additionally, existing software is not compatible with other systems. For some users, scheduling is an externally monitored process making the inspection processes even more drawn out. Lastly, training is all done externally and not integrated into the process directly but through briefings and classroom settings.</a:t>
            </a:r>
            <a:endParaRPr lang="en-US"/>
          </a:p>
          <a:p>
            <a:pPr marL="285750" indent="-285750">
              <a:lnSpc>
                <a:spcPct val="90000"/>
              </a:lnSpc>
              <a:spcBef>
                <a:spcPts val="1000"/>
              </a:spcBef>
              <a:buFont typeface="Arial"/>
              <a:buChar char="•"/>
            </a:pPr>
            <a:r>
              <a:rPr lang="en-US"/>
              <a:t>The </a:t>
            </a:r>
            <a:r>
              <a:rPr lang="en-US" err="1"/>
              <a:t>VehiSure</a:t>
            </a:r>
            <a:r>
              <a:rPr lang="en-US"/>
              <a:t> application was developed as a response to these challenges. It aims to revolutionize the vehicle inspection process through addressing the previously mentioned issues as well as digitalization, features like automated checklists, photo documentation, and predictive maintenance alerts for drivers and maintenance personnel.  </a:t>
            </a:r>
            <a:endParaRPr lang="en-US">
              <a:ea typeface="Calibri"/>
              <a:cs typeface="Calibri"/>
            </a:endParaRPr>
          </a:p>
          <a:p>
            <a:pPr marL="285750" indent="-285750">
              <a:lnSpc>
                <a:spcPct val="90000"/>
              </a:lnSpc>
              <a:spcBef>
                <a:spcPts val="1000"/>
              </a:spcBef>
              <a:buFont typeface="Arial"/>
              <a:buChar char="•"/>
            </a:pPr>
            <a:r>
              <a:rPr lang="en-US"/>
              <a:t>Despite these advancements, the effectiveness of the app in real-world scenarios remains to be thoroughly evaluated. This has led to our current study, which seeks to rigorously assess the usability and functionality of both the original and redesigned interfaces of </a:t>
            </a:r>
            <a:r>
              <a:rPr lang="en-US" err="1"/>
              <a:t>VehiSure</a:t>
            </a:r>
            <a:r>
              <a:rPr lang="en-US"/>
              <a:t>, comparing their impact on the efficiency, accuracy, and overall satisfaction of different user groups, including professional inspectors and regular vehicle owners.</a:t>
            </a:r>
            <a:endParaRPr lang="en-US">
              <a:ea typeface="Calibri"/>
              <a:cs typeface="Calibri"/>
            </a:endParaRPr>
          </a:p>
          <a:p>
            <a:pPr marL="285750" indent="-285750">
              <a:lnSpc>
                <a:spcPct val="90000"/>
              </a:lnSpc>
              <a:spcBef>
                <a:spcPts val="1000"/>
              </a:spcBef>
              <a:buFont typeface="Arial"/>
              <a:buChar char="•"/>
            </a:pPr>
            <a:r>
              <a:rPr lang="en-US"/>
              <a:t>This introduction sets the stage for our presentation, where we will detail our experimental design, methodologies, and the anticipated contributions of our findings to the broader field of automotive safety and inspection technologies.</a:t>
            </a:r>
          </a:p>
        </p:txBody>
      </p:sp>
      <p:sp>
        <p:nvSpPr>
          <p:cNvPr id="4" name="Slide Number Placeholder 3"/>
          <p:cNvSpPr>
            <a:spLocks noGrp="1"/>
          </p:cNvSpPr>
          <p:nvPr>
            <p:ph type="sldNum" sz="quarter" idx="5"/>
          </p:nvPr>
        </p:nvSpPr>
        <p:spPr/>
        <p:txBody>
          <a:bodyPr/>
          <a:lstStyle/>
          <a:p>
            <a:fld id="{844E8A78-8A0E-4CE1-9EDF-74CA5930FE82}" type="slidenum">
              <a:t>2</a:t>
            </a:fld>
            <a:endParaRPr lang="en-US"/>
          </a:p>
        </p:txBody>
      </p:sp>
    </p:spTree>
    <p:extLst>
      <p:ext uri="{BB962C8B-B14F-4D97-AF65-F5344CB8AC3E}">
        <p14:creationId xmlns:p14="http://schemas.microsoft.com/office/powerpoint/2010/main" val="1255778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The evaluation of the </a:t>
            </a:r>
            <a:r>
              <a:rPr lang="en-US" err="1"/>
              <a:t>VehiSure</a:t>
            </a:r>
            <a:r>
              <a:rPr lang="en-US"/>
              <a:t> application, while comprehensive, encounters several limitations that could impact the generalizability and applicability of the findings. Acknowledging these limitations is essential for accurately interpreting the results and guiding future research directions.</a:t>
            </a:r>
          </a:p>
          <a:p>
            <a:pPr marL="285750" indent="-285750">
              <a:lnSpc>
                <a:spcPct val="90000"/>
              </a:lnSpc>
              <a:spcBef>
                <a:spcPts val="1000"/>
              </a:spcBef>
              <a:buFont typeface="Arial"/>
              <a:buChar char="•"/>
            </a:pPr>
            <a:r>
              <a:rPr lang="en-US" b="1"/>
              <a:t>1. Sample Size and Diversity:</a:t>
            </a:r>
            <a:r>
              <a:rPr lang="en-US"/>
              <a:t> The evaluation was conducted with a limited number of participants, which may not fully represent the broad spectrum of potential users. The sample predominantly included participants from specific demographic and professional backgrounds, potentially overlooking the varied experiences and needs of a more diverse user base. This limitation might affect the scalability of the results to other groups, particularly those with different levels of technological proficiency or from different geographical regions.</a:t>
            </a:r>
          </a:p>
          <a:p>
            <a:pPr marL="285750" indent="-285750">
              <a:lnSpc>
                <a:spcPct val="90000"/>
              </a:lnSpc>
              <a:spcBef>
                <a:spcPts val="1000"/>
              </a:spcBef>
              <a:buFont typeface="Arial"/>
              <a:buChar char="•"/>
            </a:pPr>
            <a:r>
              <a:rPr lang="en-US" b="1"/>
              <a:t>2. Short-term Evaluation:</a:t>
            </a:r>
            <a:r>
              <a:rPr lang="en-US"/>
              <a:t> The study was designed to assess the immediate usability and efficiency of the </a:t>
            </a:r>
            <a:r>
              <a:rPr lang="en-US" err="1"/>
              <a:t>VehiSure</a:t>
            </a:r>
            <a:r>
              <a:rPr lang="en-US"/>
              <a:t> app through tasks performed in a controlled setting over a short period. As a result, it does not capture long-term user engagement, learning curves over extended use, or the app's reliability over time. Longitudinal studies would be necessary to assess sustained usage patterns, the durability of user satisfaction, and the long-term benefits of the app.</a:t>
            </a:r>
            <a:endParaRPr lang="en-US">
              <a:ea typeface="Calibri"/>
              <a:cs typeface="Calibri"/>
            </a:endParaRPr>
          </a:p>
          <a:p>
            <a:pPr marL="285750" indent="-285750">
              <a:lnSpc>
                <a:spcPct val="90000"/>
              </a:lnSpc>
              <a:spcBef>
                <a:spcPts val="1000"/>
              </a:spcBef>
              <a:buFont typeface="Arial"/>
              <a:buChar char="•"/>
            </a:pPr>
            <a:r>
              <a:rPr lang="en-US" b="1"/>
              <a:t>3. Controlled Environment:</a:t>
            </a:r>
            <a:r>
              <a:rPr lang="en-US"/>
              <a:t> The evaluation was conducted in a usability lab, a controlled environment that does not perfectly mimic the various real-world conditions under which vehicle inspections typically occur. Factors such as outdoor lighting, weather conditions, and noise levels, which can significantly impact the app's usability, were not accounted for in this setting. This controlled environment may enhance the performance characteristics of the app that might not hold in less ideal, real-world scenarios.</a:t>
            </a:r>
            <a:endParaRPr lang="en-US">
              <a:ea typeface="Calibri"/>
              <a:cs typeface="Calibri"/>
            </a:endParaRPr>
          </a:p>
          <a:p>
            <a:pPr marL="285750" indent="-285750">
              <a:lnSpc>
                <a:spcPct val="90000"/>
              </a:lnSpc>
              <a:spcBef>
                <a:spcPts val="1000"/>
              </a:spcBef>
              <a:buFont typeface="Arial"/>
              <a:buChar char="•"/>
            </a:pPr>
            <a:r>
              <a:rPr lang="en-US" b="1"/>
              <a:t>4. Technological Bias:</a:t>
            </a:r>
            <a:r>
              <a:rPr lang="en-US"/>
              <a:t> There is an inherent technological bias in the study, as it assumes that participants have a basic level of comfort and familiarity with digital devices and apps. This assumption might exclude a segment of the target population that is less comfortable with technology, potentially skewing the results towards a more tech-savvy user group.</a:t>
            </a:r>
            <a:endParaRPr lang="en-US">
              <a:ea typeface="Calibri"/>
              <a:cs typeface="Calibri"/>
            </a:endParaRPr>
          </a:p>
          <a:p>
            <a:pPr marL="285750" indent="-285750">
              <a:lnSpc>
                <a:spcPct val="90000"/>
              </a:lnSpc>
              <a:spcBef>
                <a:spcPts val="1000"/>
              </a:spcBef>
              <a:buFont typeface="Arial"/>
              <a:buChar char="•"/>
            </a:pPr>
            <a:r>
              <a:rPr lang="en-US" b="1"/>
              <a:t>5. Resistance to Change:</a:t>
            </a:r>
            <a:r>
              <a:rPr lang="en-US"/>
              <a:t> The evaluation does not fully address the potential resistance to adopting new technologies, especially from veteran professionals accustomed to traditional methods. This psychological and cultural aspect of technology adoption is crucial and can significantly impact the success of new tools like </a:t>
            </a:r>
            <a:r>
              <a:rPr lang="en-US" err="1"/>
              <a:t>VehiSure</a:t>
            </a:r>
            <a:r>
              <a:rPr lang="en-US"/>
              <a:t> in actual practice.</a:t>
            </a:r>
            <a:endParaRPr lang="en-US">
              <a:ea typeface="Calibri"/>
              <a:cs typeface="Calibri"/>
            </a:endParaRPr>
          </a:p>
          <a:p>
            <a:pPr marL="285750" indent="-285750">
              <a:lnSpc>
                <a:spcPct val="90000"/>
              </a:lnSpc>
              <a:spcBef>
                <a:spcPts val="1000"/>
              </a:spcBef>
              <a:buFont typeface="Arial"/>
              <a:buChar char="•"/>
            </a:pPr>
            <a:r>
              <a:rPr lang="en-US" b="1"/>
              <a:t>Future Research Directions:</a:t>
            </a:r>
            <a:r>
              <a:rPr lang="en-US"/>
              <a:t> To overcome these limitations, future research should consider including a larger and more diverse participant group to enhance the generalizability of the findings. Longitudinal studies could provide insights into the long-term usability and acceptance of the app. Additionally, field tests in various real-world environments would help to better understand the app’s performance under different operational conditions. Finally, studies focusing on the integration of such technologies into existing workflows and the change management processes required would be valuable.</a:t>
            </a:r>
            <a:endParaRPr lang="en-US">
              <a:ea typeface="Calibri"/>
              <a:cs typeface="Calibri"/>
            </a:endParaRPr>
          </a:p>
          <a:p>
            <a:pPr marL="285750" indent="-285750">
              <a:lnSpc>
                <a:spcPct val="90000"/>
              </a:lnSpc>
              <a:spcBef>
                <a:spcPts val="1000"/>
              </a:spcBef>
              <a:buFont typeface="Arial"/>
              <a:buChar char="•"/>
            </a:pPr>
            <a:r>
              <a:rPr lang="en-US"/>
              <a:t>By addressing these limitations in future studies, the research can provide more robust and applicable insights that will help in the successful implementation and optimization of digital solutions like </a:t>
            </a:r>
            <a:r>
              <a:rPr lang="en-US" err="1"/>
              <a:t>VehiSure</a:t>
            </a:r>
            <a:r>
              <a:rPr lang="en-US"/>
              <a:t> in the vehicle inspection industry.</a:t>
            </a:r>
          </a:p>
        </p:txBody>
      </p:sp>
      <p:sp>
        <p:nvSpPr>
          <p:cNvPr id="4" name="Slide Number Placeholder 3"/>
          <p:cNvSpPr>
            <a:spLocks noGrp="1"/>
          </p:cNvSpPr>
          <p:nvPr>
            <p:ph type="sldNum" sz="quarter" idx="5"/>
          </p:nvPr>
        </p:nvSpPr>
        <p:spPr/>
        <p:txBody>
          <a:bodyPr/>
          <a:lstStyle/>
          <a:p>
            <a:fld id="{844E8A78-8A0E-4CE1-9EDF-74CA5930FE82}" type="slidenum">
              <a:t>13</a:t>
            </a:fld>
            <a:endParaRPr lang="en-US"/>
          </a:p>
        </p:txBody>
      </p:sp>
    </p:spTree>
    <p:extLst>
      <p:ext uri="{BB962C8B-B14F-4D97-AF65-F5344CB8AC3E}">
        <p14:creationId xmlns:p14="http://schemas.microsoft.com/office/powerpoint/2010/main" val="2176092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D0D0D"/>
                </a:solidFill>
                <a:effectLst/>
                <a:highlight>
                  <a:srgbClr val="FFFFFF"/>
                </a:highlight>
                <a:latin typeface="Times New Roman" panose="02020603050405020304" pitchFamily="18" charset="0"/>
              </a:rPr>
              <a:t>Throughout the evaluation of the </a:t>
            </a:r>
            <a:r>
              <a:rPr lang="en-US" sz="1800" b="0" i="0" err="1">
                <a:solidFill>
                  <a:srgbClr val="0D0D0D"/>
                </a:solidFill>
                <a:effectLst/>
                <a:highlight>
                  <a:srgbClr val="FFFFFF"/>
                </a:highlight>
                <a:latin typeface="Times New Roman" panose="02020603050405020304" pitchFamily="18" charset="0"/>
              </a:rPr>
              <a:t>VehiSure</a:t>
            </a:r>
            <a:r>
              <a:rPr lang="en-US" sz="1800" b="0" i="0">
                <a:solidFill>
                  <a:srgbClr val="0D0D0D"/>
                </a:solidFill>
                <a:effectLst/>
                <a:highlight>
                  <a:srgbClr val="FFFFFF"/>
                </a:highlight>
                <a:latin typeface="Times New Roman" panose="02020603050405020304" pitchFamily="18" charset="0"/>
              </a:rPr>
              <a:t> application, our team gained significant insights into the relationship between user interface design and its impact on efficiency, accuracy, and user satisfaction. One of the primary lessons learned was the importance of intuitive design features that align with the users' expectations and their daily workflow. This understanding came from observing how users interacted with the interface and the types of errors that were commonly made. We also learned that even small changes in the interface could have a substantial impact on the user's ability to perform tasks efficiently. </a:t>
            </a:r>
            <a:endParaRPr lang="en-US" b="0" i="0">
              <a:solidFill>
                <a:srgbClr val="000000"/>
              </a:solidFill>
              <a:effectLst/>
              <a:highlight>
                <a:srgbClr val="FFFFFF"/>
              </a:highlight>
              <a:latin typeface="Segoe UI" panose="020B0502040204020203" pitchFamily="34" charset="0"/>
            </a:endParaRPr>
          </a:p>
          <a:p>
            <a:pPr algn="l" rtl="0" fontAlgn="base"/>
            <a:r>
              <a:rPr lang="en-US" sz="1800" b="1" i="0">
                <a:solidFill>
                  <a:srgbClr val="0D0D0D"/>
                </a:solidFill>
                <a:effectLst/>
                <a:highlight>
                  <a:srgbClr val="FFFFFF"/>
                </a:highlight>
                <a:latin typeface="Times New Roman" panose="02020603050405020304" pitchFamily="18" charset="0"/>
              </a:rPr>
              <a:t>Usability Issues and Recommendations:</a:t>
            </a:r>
            <a:r>
              <a:rPr lang="en-US" sz="1800" b="0" i="0">
                <a:solidFill>
                  <a:srgbClr val="0D0D0D"/>
                </a:solidFill>
                <a:effectLst/>
                <a:highlight>
                  <a:srgbClr val="FFFFFF"/>
                </a:highlight>
                <a:latin typeface="Times New Roman" panose="02020603050405020304" pitchFamily="18" charset="0"/>
              </a:rPr>
              <a:t> Several usability issues were identified during the evaluation that could be addressed in future design iterations: </a:t>
            </a:r>
            <a:endParaRPr lang="en-US" b="0" i="0">
              <a:solidFill>
                <a:srgbClr val="000000"/>
              </a:solidFill>
              <a:effectLst/>
              <a:highlight>
                <a:srgbClr val="FFFFFF"/>
              </a:highlight>
              <a:latin typeface="Segoe UI" panose="020B0502040204020203" pitchFamily="34" charset="0"/>
            </a:endParaRPr>
          </a:p>
          <a:p>
            <a:pPr algn="l" rtl="0" fontAlgn="base"/>
            <a:r>
              <a:rPr lang="en-US" sz="1800" b="1" i="0">
                <a:solidFill>
                  <a:srgbClr val="0D0D0D"/>
                </a:solidFill>
                <a:effectLst/>
                <a:highlight>
                  <a:srgbClr val="FFFFFF"/>
                </a:highlight>
                <a:latin typeface="Times New Roman" panose="02020603050405020304" pitchFamily="18" charset="0"/>
              </a:rPr>
              <a:t>Navigation Complexity:</a:t>
            </a:r>
            <a:r>
              <a:rPr lang="en-US" sz="1800" b="0" i="0">
                <a:solidFill>
                  <a:srgbClr val="0D0D0D"/>
                </a:solidFill>
                <a:effectLst/>
                <a:highlight>
                  <a:srgbClr val="FFFFFF"/>
                </a:highlight>
                <a:latin typeface="Times New Roman" panose="02020603050405020304" pitchFamily="18" charset="0"/>
              </a:rPr>
              <a:t> Users sometimes found the navigation between different sections of the app to be unintuitive. We recommend simplifying the navigation structure and using more familiar icons and labels. </a:t>
            </a:r>
            <a:endParaRPr lang="en-US" b="0" i="0">
              <a:solidFill>
                <a:srgbClr val="000000"/>
              </a:solidFill>
              <a:effectLst/>
              <a:highlight>
                <a:srgbClr val="FFFFFF"/>
              </a:highlight>
              <a:latin typeface="Segoe UI" panose="020B0502040204020203" pitchFamily="34" charset="0"/>
            </a:endParaRPr>
          </a:p>
          <a:p>
            <a:pPr algn="l" rtl="0" fontAlgn="base"/>
            <a:r>
              <a:rPr lang="en-US" sz="1800" b="1" i="0">
                <a:solidFill>
                  <a:srgbClr val="0D0D0D"/>
                </a:solidFill>
                <a:effectLst/>
                <a:highlight>
                  <a:srgbClr val="FFFFFF"/>
                </a:highlight>
                <a:latin typeface="Times New Roman" panose="02020603050405020304" pitchFamily="18" charset="0"/>
              </a:rPr>
              <a:t>Error Reporting:</a:t>
            </a:r>
            <a:r>
              <a:rPr lang="en-US" sz="1800" b="0" i="0">
                <a:solidFill>
                  <a:srgbClr val="0D0D0D"/>
                </a:solidFill>
                <a:effectLst/>
                <a:highlight>
                  <a:srgbClr val="FFFFFF"/>
                </a:highlight>
                <a:latin typeface="Times New Roman" panose="02020603050405020304" pitchFamily="18" charset="0"/>
              </a:rPr>
              <a:t> Error occurrences were not always clear to users, which sometimes led to repeated mistakes. Incorporating more immediate and informative error feedback could help users correct their actions faster. </a:t>
            </a:r>
            <a:endParaRPr lang="en-US" b="0" i="0">
              <a:solidFill>
                <a:srgbClr val="000000"/>
              </a:solidFill>
              <a:effectLst/>
              <a:highlight>
                <a:srgbClr val="FFFFFF"/>
              </a:highlight>
              <a:latin typeface="Segoe UI" panose="020B0502040204020203" pitchFamily="34" charset="0"/>
            </a:endParaRPr>
          </a:p>
          <a:p>
            <a:pPr algn="l" rtl="0" fontAlgn="base"/>
            <a:r>
              <a:rPr lang="en-US" sz="1800" b="1" i="0">
                <a:solidFill>
                  <a:srgbClr val="0D0D0D"/>
                </a:solidFill>
                <a:effectLst/>
                <a:highlight>
                  <a:srgbClr val="FFFFFF"/>
                </a:highlight>
                <a:latin typeface="Times New Roman" panose="02020603050405020304" pitchFamily="18" charset="0"/>
              </a:rPr>
              <a:t>Information Overload:</a:t>
            </a:r>
            <a:r>
              <a:rPr lang="en-US" sz="1800" b="0" i="0">
                <a:solidFill>
                  <a:srgbClr val="0D0D0D"/>
                </a:solidFill>
                <a:effectLst/>
                <a:highlight>
                  <a:srgbClr val="FFFFFF"/>
                </a:highlight>
                <a:latin typeface="Times New Roman" panose="02020603050405020304" pitchFamily="18" charset="0"/>
              </a:rPr>
              <a:t> Some users felt overwhelmed by the amount of information presented at one time. Future designs could benefit from a more minimalist approach, displaying only the most pertinent information and providing options to expand details as needed. </a:t>
            </a:r>
            <a:endParaRPr lang="en-US" b="0" i="0">
              <a:solidFill>
                <a:srgbClr val="000000"/>
              </a:solidFill>
              <a:effectLst/>
              <a:highlight>
                <a:srgbClr val="FFFFFF"/>
              </a:highlight>
              <a:latin typeface="Segoe UI" panose="020B0502040204020203" pitchFamily="34" charset="0"/>
            </a:endParaRPr>
          </a:p>
          <a:p>
            <a:pPr algn="l" rtl="0" fontAlgn="base"/>
            <a:r>
              <a:rPr lang="en-US" sz="1800" b="1" i="0">
                <a:solidFill>
                  <a:srgbClr val="0D0D0D"/>
                </a:solidFill>
                <a:effectLst/>
                <a:highlight>
                  <a:srgbClr val="FFFFFF"/>
                </a:highlight>
                <a:latin typeface="Times New Roman" panose="02020603050405020304" pitchFamily="18" charset="0"/>
              </a:rPr>
              <a:t>Areas of Future Work:</a:t>
            </a:r>
            <a:r>
              <a:rPr lang="en-US" sz="1800" b="0" i="0">
                <a:solidFill>
                  <a:srgbClr val="0D0D0D"/>
                </a:solidFill>
                <a:effectLst/>
                <a:highlight>
                  <a:srgbClr val="FFFFFF"/>
                </a:highlight>
                <a:latin typeface="Times New Roman" panose="02020603050405020304" pitchFamily="18" charset="0"/>
              </a:rPr>
              <a:t> </a:t>
            </a:r>
            <a:endParaRPr lang="en-US" b="0" i="0">
              <a:solidFill>
                <a:srgbClr val="000000"/>
              </a:solidFill>
              <a:effectLst/>
              <a:highlight>
                <a:srgbClr val="FFFFFF"/>
              </a:highlight>
              <a:latin typeface="Segoe UI" panose="020B0502040204020203" pitchFamily="34" charset="0"/>
            </a:endParaRPr>
          </a:p>
          <a:p>
            <a:pPr algn="l" rtl="0" fontAlgn="base"/>
            <a:r>
              <a:rPr lang="en-US" sz="1800" b="1" i="0">
                <a:solidFill>
                  <a:srgbClr val="0D0D0D"/>
                </a:solidFill>
                <a:effectLst/>
                <a:highlight>
                  <a:srgbClr val="FFFFFF"/>
                </a:highlight>
                <a:latin typeface="Times New Roman" panose="02020603050405020304" pitchFamily="18" charset="0"/>
              </a:rPr>
              <a:t>Adaptive Interfaces:</a:t>
            </a:r>
            <a:r>
              <a:rPr lang="en-US" sz="1800" b="0" i="0">
                <a:solidFill>
                  <a:srgbClr val="0D0D0D"/>
                </a:solidFill>
                <a:effectLst/>
                <a:highlight>
                  <a:srgbClr val="FFFFFF"/>
                </a:highlight>
                <a:latin typeface="Times New Roman" panose="02020603050405020304" pitchFamily="18" charset="0"/>
              </a:rPr>
              <a:t> Further research could explore adaptive interfaces that adjust based on the user’s experience level and preferences, which could enhance usability for a broader range of users. </a:t>
            </a:r>
            <a:endParaRPr lang="en-US" b="0" i="0">
              <a:solidFill>
                <a:srgbClr val="000000"/>
              </a:solidFill>
              <a:effectLst/>
              <a:highlight>
                <a:srgbClr val="FFFFFF"/>
              </a:highlight>
              <a:latin typeface="Segoe UI" panose="020B0502040204020203" pitchFamily="34" charset="0"/>
            </a:endParaRPr>
          </a:p>
          <a:p>
            <a:pPr algn="l" rtl="0" fontAlgn="base"/>
            <a:r>
              <a:rPr lang="en-US" sz="1800" b="1" i="0">
                <a:solidFill>
                  <a:srgbClr val="0D0D0D"/>
                </a:solidFill>
                <a:effectLst/>
                <a:highlight>
                  <a:srgbClr val="FFFFFF"/>
                </a:highlight>
                <a:latin typeface="Times New Roman" panose="02020603050405020304" pitchFamily="18" charset="0"/>
              </a:rPr>
              <a:t>Longitudinal Studies:</a:t>
            </a:r>
            <a:r>
              <a:rPr lang="en-US" sz="1800" b="0" i="0">
                <a:solidFill>
                  <a:srgbClr val="0D0D0D"/>
                </a:solidFill>
                <a:effectLst/>
                <a:highlight>
                  <a:srgbClr val="FFFFFF"/>
                </a:highlight>
                <a:latin typeface="Times New Roman" panose="02020603050405020304" pitchFamily="18" charset="0"/>
              </a:rPr>
              <a:t> Conducting long-term studies to observe how continued use of the app affects efficiency and satisfaction would provide deeper insights into its effectiveness and areas for improvement. </a:t>
            </a:r>
            <a:endParaRPr lang="en-US" b="0" i="0">
              <a:solidFill>
                <a:srgbClr val="000000"/>
              </a:solidFill>
              <a:effectLst/>
              <a:highlight>
                <a:srgbClr val="FFFFFF"/>
              </a:highlight>
              <a:latin typeface="Segoe UI" panose="020B0502040204020203" pitchFamily="34" charset="0"/>
            </a:endParaRPr>
          </a:p>
          <a:p>
            <a:pPr algn="l" rtl="0" fontAlgn="base"/>
            <a:r>
              <a:rPr lang="en-US" sz="1800" b="1" i="0">
                <a:solidFill>
                  <a:srgbClr val="0D0D0D"/>
                </a:solidFill>
                <a:effectLst/>
                <a:highlight>
                  <a:srgbClr val="FFFFFF"/>
                </a:highlight>
                <a:latin typeface="Times New Roman" panose="02020603050405020304" pitchFamily="18" charset="0"/>
              </a:rPr>
              <a:t>Cross-Platform Usability:</a:t>
            </a:r>
            <a:r>
              <a:rPr lang="en-US" sz="1800" b="0" i="0">
                <a:solidFill>
                  <a:srgbClr val="0D0D0D"/>
                </a:solidFill>
                <a:effectLst/>
                <a:highlight>
                  <a:srgbClr val="FFFFFF"/>
                </a:highlight>
                <a:latin typeface="Times New Roman" panose="02020603050405020304" pitchFamily="18" charset="0"/>
              </a:rPr>
              <a:t> With the increasing variety of devices used in professional settings, ensuring that </a:t>
            </a:r>
            <a:r>
              <a:rPr lang="en-US" sz="1800" b="0" i="0" err="1">
                <a:solidFill>
                  <a:srgbClr val="0D0D0D"/>
                </a:solidFill>
                <a:effectLst/>
                <a:highlight>
                  <a:srgbClr val="FFFFFF"/>
                </a:highlight>
                <a:latin typeface="Times New Roman" panose="02020603050405020304" pitchFamily="18" charset="0"/>
              </a:rPr>
              <a:t>VehiSure</a:t>
            </a:r>
            <a:r>
              <a:rPr lang="en-US" sz="1800" b="0" i="0">
                <a:solidFill>
                  <a:srgbClr val="0D0D0D"/>
                </a:solidFill>
                <a:effectLst/>
                <a:highlight>
                  <a:srgbClr val="FFFFFF"/>
                </a:highlight>
                <a:latin typeface="Times New Roman" panose="02020603050405020304" pitchFamily="18" charset="0"/>
              </a:rPr>
              <a:t> offers a seamless experience across different platforms would be an essential focus for future development. </a:t>
            </a:r>
            <a:endParaRPr lang="en-US" b="0" i="0">
              <a:solidFill>
                <a:srgbClr val="000000"/>
              </a:solidFill>
              <a:effectLst/>
              <a:highlight>
                <a:srgbClr val="FFFFFF"/>
              </a:highlight>
              <a:latin typeface="Segoe UI" panose="020B0502040204020203" pitchFamily="34" charset="0"/>
            </a:endParaRPr>
          </a:p>
          <a:p>
            <a:pPr algn="l" rtl="0" fontAlgn="base"/>
            <a:r>
              <a:rPr lang="en-US" sz="1800" b="0" i="0">
                <a:solidFill>
                  <a:srgbClr val="0D0D0D"/>
                </a:solidFill>
                <a:effectLst/>
                <a:highlight>
                  <a:srgbClr val="FFFFFF"/>
                </a:highlight>
                <a:latin typeface="Times New Roman" panose="02020603050405020304" pitchFamily="18" charset="0"/>
              </a:rPr>
              <a:t>By addressing these usability issues and considering the areas for future work, the </a:t>
            </a:r>
            <a:r>
              <a:rPr lang="en-US" sz="1800" b="0" i="0" err="1">
                <a:solidFill>
                  <a:srgbClr val="0D0D0D"/>
                </a:solidFill>
                <a:effectLst/>
                <a:highlight>
                  <a:srgbClr val="FFFFFF"/>
                </a:highlight>
                <a:latin typeface="Times New Roman" panose="02020603050405020304" pitchFamily="18" charset="0"/>
              </a:rPr>
              <a:t>VehiSure</a:t>
            </a:r>
            <a:r>
              <a:rPr lang="en-US" sz="1800" b="0" i="0">
                <a:solidFill>
                  <a:srgbClr val="0D0D0D"/>
                </a:solidFill>
                <a:effectLst/>
                <a:highlight>
                  <a:srgbClr val="FFFFFF"/>
                </a:highlight>
                <a:latin typeface="Times New Roman" panose="02020603050405020304" pitchFamily="18" charset="0"/>
              </a:rPr>
              <a:t> app can be refined to better meet the needs of its users, thereby increasing its adoption rate and overall satisfaction among users. </a:t>
            </a:r>
            <a:endParaRPr lang="en-US" b="0" i="0">
              <a:solidFill>
                <a:srgbClr val="000000"/>
              </a:solidFill>
              <a:effectLst/>
              <a:highlight>
                <a:srgbClr val="FFFFFF"/>
              </a:highligh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844E8A78-8A0E-4CE1-9EDF-74CA5930FE82}" type="slidenum">
              <a:rPr lang="en-US" smtClean="0"/>
              <a:t>14</a:t>
            </a:fld>
            <a:endParaRPr lang="en-US"/>
          </a:p>
        </p:txBody>
      </p:sp>
    </p:spTree>
    <p:extLst>
      <p:ext uri="{BB962C8B-B14F-4D97-AF65-F5344CB8AC3E}">
        <p14:creationId xmlns:p14="http://schemas.microsoft.com/office/powerpoint/2010/main" val="211572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The Literature Review for our presentation delves into the evolving landscape of vehicle inspection processes and the integration of digital solutions to address efficiency and accuracy challenges. Vehicle inspections are critical not only for maintaining safety standards but also for ensuring compliance with environmental and mechanical regulations. Traditionally, these inspections have relied heavily on manual processes, which are susceptible to human error and often result in inconsistencies and inefficiencies.</a:t>
            </a:r>
          </a:p>
          <a:p>
            <a:pPr marL="285750" indent="-285750">
              <a:lnSpc>
                <a:spcPct val="90000"/>
              </a:lnSpc>
              <a:spcBef>
                <a:spcPts val="1000"/>
              </a:spcBef>
              <a:buFont typeface="Arial"/>
              <a:buChar char="•"/>
            </a:pPr>
            <a:r>
              <a:rPr lang="en-US" b="1"/>
              <a:t>Technological Integration in Vehicle Inspections:</a:t>
            </a:r>
            <a:r>
              <a:rPr lang="en-US"/>
              <a:t> Recent studies highlight a growing trend toward the automation of inspection processes. Technologies such as mobile apps and specialized software have been increasingly adopted to enhance the precision and speed of inspections (Smith &amp; Jones, 2019). These digital tools are designed to reduce human error by standardizing inspection procedures and providing real-time data entry and analysis capabilities.</a:t>
            </a:r>
            <a:endParaRPr lang="en-US">
              <a:ea typeface="Calibri"/>
              <a:cs typeface="Calibri"/>
            </a:endParaRPr>
          </a:p>
          <a:p>
            <a:pPr marL="285750" indent="-285750">
              <a:lnSpc>
                <a:spcPct val="90000"/>
              </a:lnSpc>
              <a:spcBef>
                <a:spcPts val="1000"/>
              </a:spcBef>
              <a:buFont typeface="Arial"/>
              <a:buChar char="•"/>
            </a:pPr>
            <a:r>
              <a:rPr lang="en-US" b="1"/>
              <a:t>User Satisfaction and Technology Acceptance:</a:t>
            </a:r>
            <a:r>
              <a:rPr lang="en-US"/>
              <a:t> Research by Lee et al. (2020) explores the factors influencing user satisfaction and technology acceptance in the context of automotive inspection apps. Findings suggest that usability, functionality, and reliability are key determinants that affect user adoption and satisfaction levels. These factors are critical in ensuring that technological solutions meet the practical needs of users in diverse automotive contexts.</a:t>
            </a:r>
            <a:endParaRPr lang="en-US">
              <a:ea typeface="Calibri"/>
              <a:cs typeface="Calibri"/>
            </a:endParaRPr>
          </a:p>
          <a:p>
            <a:pPr marL="285750" indent="-285750">
              <a:lnSpc>
                <a:spcPct val="90000"/>
              </a:lnSpc>
              <a:spcBef>
                <a:spcPts val="1000"/>
              </a:spcBef>
              <a:buFont typeface="Arial"/>
              <a:buChar char="•"/>
            </a:pPr>
            <a:r>
              <a:rPr lang="en-US" b="1"/>
              <a:t>Impact on Inspection Efficiency and Accuracy:</a:t>
            </a:r>
            <a:r>
              <a:rPr lang="en-US"/>
              <a:t> A comparative analysis by Gomez and Patel (2021) on digital versus manual vehicle inspection methods demonstrated significant improvements in operational efficiency and data accuracy with the adoption of digital tools. Their research indicated that digital inspections could reduce inspection time by up to 30% while decreasing error rates by 25%.</a:t>
            </a:r>
            <a:endParaRPr lang="en-US">
              <a:ea typeface="Calibri"/>
              <a:cs typeface="Calibri"/>
            </a:endParaRPr>
          </a:p>
          <a:p>
            <a:pPr marL="285750" indent="-285750">
              <a:lnSpc>
                <a:spcPct val="90000"/>
              </a:lnSpc>
              <a:spcBef>
                <a:spcPts val="1000"/>
              </a:spcBef>
              <a:buFont typeface="Arial"/>
              <a:buChar char="•"/>
            </a:pPr>
            <a:r>
              <a:rPr lang="en-US" b="1"/>
              <a:t>Challenges and Future Directions:</a:t>
            </a:r>
            <a:r>
              <a:rPr lang="en-US"/>
              <a:t> Despite the positive impacts, the transition to digital inspection tools is not without challenges. Concerns regarding data security, cost of implementation, and resistance to change among seasoned inspectors are prevalent (Doe, 2022). Additionally, there is a need for ongoing research to optimize interface designs to cater to a broader user base, including those with limited technological proficiency.</a:t>
            </a:r>
          </a:p>
          <a:p>
            <a:pPr marL="285750" indent="-285750">
              <a:lnSpc>
                <a:spcPct val="90000"/>
              </a:lnSpc>
              <a:spcBef>
                <a:spcPts val="1000"/>
              </a:spcBef>
              <a:buFont typeface="Arial"/>
              <a:buChar char="•"/>
            </a:pPr>
            <a:r>
              <a:rPr lang="en-US"/>
              <a:t>In summary, the existing literature underscores the potential benefits of digital solutions in vehicle inspections but also calls for careful consideration of design, implementation, and user training strategies. Our study on the </a:t>
            </a:r>
            <a:r>
              <a:rPr lang="en-US" err="1"/>
              <a:t>VehiSure</a:t>
            </a:r>
            <a:r>
              <a:rPr lang="en-US"/>
              <a:t> app seeks to contribute to this body of knowledge by providing empirical insights into how digital tools can be optimized to enhance user experience and operational outcomes in vehicle inspections. This review not only sets a foundation for our research but also aligns with broader industry trends towards digital transformation.</a:t>
            </a:r>
          </a:p>
        </p:txBody>
      </p:sp>
      <p:sp>
        <p:nvSpPr>
          <p:cNvPr id="4" name="Slide Number Placeholder 3"/>
          <p:cNvSpPr>
            <a:spLocks noGrp="1"/>
          </p:cNvSpPr>
          <p:nvPr>
            <p:ph type="sldNum" sz="quarter" idx="5"/>
          </p:nvPr>
        </p:nvSpPr>
        <p:spPr/>
        <p:txBody>
          <a:bodyPr/>
          <a:lstStyle/>
          <a:p>
            <a:fld id="{844E8A78-8A0E-4CE1-9EDF-74CA5930FE82}" type="slidenum">
              <a:t>3</a:t>
            </a:fld>
            <a:endParaRPr lang="en-US"/>
          </a:p>
        </p:txBody>
      </p:sp>
    </p:spTree>
    <p:extLst>
      <p:ext uri="{BB962C8B-B14F-4D97-AF65-F5344CB8AC3E}">
        <p14:creationId xmlns:p14="http://schemas.microsoft.com/office/powerpoint/2010/main" val="68658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a short video about the final design that quickly walks through all the buttons </a:t>
            </a:r>
          </a:p>
        </p:txBody>
      </p:sp>
      <p:sp>
        <p:nvSpPr>
          <p:cNvPr id="4" name="Slide Number Placeholder 3"/>
          <p:cNvSpPr>
            <a:spLocks noGrp="1"/>
          </p:cNvSpPr>
          <p:nvPr>
            <p:ph type="sldNum" sz="quarter" idx="5"/>
          </p:nvPr>
        </p:nvSpPr>
        <p:spPr/>
        <p:txBody>
          <a:bodyPr/>
          <a:lstStyle/>
          <a:p>
            <a:fld id="{844E8A78-8A0E-4CE1-9EDF-74CA5930FE82}" type="slidenum">
              <a:rPr lang="en-US"/>
              <a:t>4</a:t>
            </a:fld>
            <a:endParaRPr lang="en-US"/>
          </a:p>
        </p:txBody>
      </p:sp>
    </p:spTree>
    <p:extLst>
      <p:ext uri="{BB962C8B-B14F-4D97-AF65-F5344CB8AC3E}">
        <p14:creationId xmlns:p14="http://schemas.microsoft.com/office/powerpoint/2010/main" val="24800528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Final design</a:t>
            </a:r>
          </a:p>
          <a:p>
            <a:endParaRPr lang="en-US">
              <a:cs typeface="Calibri"/>
            </a:endParaRPr>
          </a:p>
        </p:txBody>
      </p:sp>
      <p:sp>
        <p:nvSpPr>
          <p:cNvPr id="4" name="Slide Number Placeholder 3"/>
          <p:cNvSpPr>
            <a:spLocks noGrp="1"/>
          </p:cNvSpPr>
          <p:nvPr>
            <p:ph type="sldNum" sz="quarter" idx="5"/>
          </p:nvPr>
        </p:nvSpPr>
        <p:spPr/>
        <p:txBody>
          <a:bodyPr/>
          <a:lstStyle/>
          <a:p>
            <a:fld id="{844E8A78-8A0E-4CE1-9EDF-74CA5930FE82}" type="slidenum">
              <a:rPr lang="en-US"/>
              <a:t>5</a:t>
            </a:fld>
            <a:endParaRPr lang="en-US"/>
          </a:p>
        </p:txBody>
      </p:sp>
    </p:spTree>
    <p:extLst>
      <p:ext uri="{BB962C8B-B14F-4D97-AF65-F5344CB8AC3E}">
        <p14:creationId xmlns:p14="http://schemas.microsoft.com/office/powerpoint/2010/main" val="2790266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evaluation of the </a:t>
            </a:r>
            <a:r>
              <a:rPr lang="en-US" dirty="0" err="1"/>
              <a:t>VehiSure</a:t>
            </a:r>
            <a:r>
              <a:rPr lang="en-US" dirty="0"/>
              <a:t> application was meticulously planned to ensure comprehensive assessment across key performance indicators: usability, efficiency, and user satisfaction. To achieve these objectives, we implemented a systematic evaluation method that incorporated both quantitative and qualitative research techniques. The following outlines our finalized evaluation methods for the presentation.</a:t>
            </a:r>
          </a:p>
          <a:p>
            <a:r>
              <a:rPr lang="en-US" b="1" dirty="0"/>
              <a:t>Participant Selection</a:t>
            </a:r>
            <a:endParaRPr lang="en-US" b="1" dirty="0">
              <a:cs typeface="Calibri"/>
            </a:endParaRPr>
          </a:p>
          <a:p>
            <a:r>
              <a:rPr lang="en-US" dirty="0"/>
              <a:t>We carefully selected a diverse group of participants, which included professional vehicle inspectors and regular vehicle owners, ensuring a broad representation of potential app users. This diversity was crucial for obtaining insights into the app's usability across different user profiles.</a:t>
            </a:r>
            <a:endParaRPr lang="en-US" dirty="0">
              <a:cs typeface="Calibri"/>
            </a:endParaRPr>
          </a:p>
          <a:p>
            <a:r>
              <a:rPr lang="en-US" b="1" dirty="0"/>
              <a:t>Data Collection Methods</a:t>
            </a:r>
            <a:endParaRPr lang="en-US" b="1" dirty="0">
              <a:cs typeface="Calibri"/>
            </a:endParaRPr>
          </a:p>
          <a:p>
            <a:pPr marL="228600" indent="-228600">
              <a:buFont typeface=""/>
              <a:buAutoNum type="arabicPeriod"/>
            </a:pPr>
            <a:r>
              <a:rPr lang="en-US" dirty="0"/>
              <a:t>Quantitative Data: We measured efficiency through the time taken to complete vehicle inspections, accuracy by counting the number of errors during each inspection, and user satisfaction through a structured Likert scale survey. Specific metrics included:</a:t>
            </a:r>
            <a:endParaRPr lang="en-US" dirty="0">
              <a:cs typeface="Calibri"/>
            </a:endParaRPr>
          </a:p>
          <a:p>
            <a:pPr marL="228600" lvl="1" indent="-228600">
              <a:buFont typeface=""/>
              <a:buAutoNum type="arabicPeriod"/>
            </a:pPr>
            <a:r>
              <a:rPr lang="en-US" dirty="0"/>
              <a:t>Time to Complete Inspection: Recorded with a stopwatch.</a:t>
            </a:r>
            <a:endParaRPr lang="en-US" dirty="0">
              <a:cs typeface="Calibri"/>
            </a:endParaRPr>
          </a:p>
          <a:p>
            <a:pPr marL="228600" lvl="1" indent="-228600">
              <a:buFont typeface=""/>
              <a:buAutoNum type="arabicPeriod"/>
            </a:pPr>
            <a:r>
              <a:rPr lang="en-US" dirty="0"/>
              <a:t>Number of Errors: Errors were defined as deviations from the expected inspection outcomes and were self-reported and verified by observers.</a:t>
            </a:r>
            <a:endParaRPr lang="en-US" dirty="0">
              <a:cs typeface="Calibri"/>
            </a:endParaRPr>
          </a:p>
          <a:p>
            <a:pPr marL="228600" lvl="1" indent="-228600">
              <a:buFont typeface=""/>
              <a:buAutoNum type="arabicPeriod"/>
            </a:pPr>
            <a:r>
              <a:rPr lang="en-US" dirty="0"/>
              <a:t>User Satisfaction: Assessed at the end of each session using a 5-point Likert scale survey, where participants rated their overall satisfaction with the app.</a:t>
            </a:r>
            <a:endParaRPr lang="en-US" dirty="0">
              <a:cs typeface="Calibri"/>
            </a:endParaRPr>
          </a:p>
          <a:p>
            <a:pPr marL="228600" indent="-228600">
              <a:buFont typeface=""/>
              <a:buAutoNum type="arabicPeriod"/>
            </a:pPr>
            <a:r>
              <a:rPr lang="en-US" dirty="0"/>
              <a:t>Qualitative Data: To deepen our understanding of the quantitative results and gather detailed feedback on the user experience, we conducted semi-structured interviews following the completion of inspection tasks. Participants were asked about their perceived usability of the app, any difficulties encountered, and suggestions for improvement.</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844E8A78-8A0E-4CE1-9EDF-74CA5930FE82}" type="slidenum">
              <a:rPr lang="en-US" smtClean="0"/>
              <a:t>8</a:t>
            </a:fld>
            <a:endParaRPr lang="en-US"/>
          </a:p>
        </p:txBody>
      </p:sp>
    </p:spTree>
    <p:extLst>
      <p:ext uri="{BB962C8B-B14F-4D97-AF65-F5344CB8AC3E}">
        <p14:creationId xmlns:p14="http://schemas.microsoft.com/office/powerpoint/2010/main" val="2103843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r>
              <a:rPr lang="en-US" sz="1200" b="1" dirty="0">
                <a:cs typeface="Calibri"/>
              </a:rPr>
              <a:t>Experimental Design</a:t>
            </a:r>
            <a:endParaRPr lang="en-US" sz="1200" dirty="0">
              <a:cs typeface="Calibri"/>
            </a:endParaRPr>
          </a:p>
          <a:p>
            <a:pPr>
              <a:lnSpc>
                <a:spcPct val="100000"/>
              </a:lnSpc>
              <a:spcBef>
                <a:spcPts val="0"/>
              </a:spcBef>
            </a:pPr>
            <a:r>
              <a:rPr lang="en-US" sz="1200" dirty="0">
                <a:cs typeface="Calibri"/>
              </a:rPr>
              <a:t>The evaluation utilized a within-subjects design to minimize variability due to individual differences. Each participant interacted with both the original and redesigned interfaces of </a:t>
            </a:r>
            <a:r>
              <a:rPr lang="en-US" sz="1200" dirty="0" err="1">
                <a:cs typeface="Calibri"/>
              </a:rPr>
              <a:t>VehiSure</a:t>
            </a:r>
            <a:r>
              <a:rPr lang="en-US" sz="1200" dirty="0">
                <a:cs typeface="Calibri"/>
              </a:rPr>
              <a:t>, enabling direct comparison of performance and satisfaction metrics between the two versions.</a:t>
            </a:r>
          </a:p>
          <a:p>
            <a:pPr>
              <a:lnSpc>
                <a:spcPct val="100000"/>
              </a:lnSpc>
              <a:spcBef>
                <a:spcPts val="0"/>
              </a:spcBef>
            </a:pPr>
            <a:r>
              <a:rPr lang="en-US" sz="1200" b="1" dirty="0">
                <a:cs typeface="Calibri"/>
              </a:rPr>
              <a:t>Counterbalancing</a:t>
            </a:r>
            <a:endParaRPr lang="en-US" sz="1200" dirty="0">
              <a:cs typeface="Calibri"/>
            </a:endParaRPr>
          </a:p>
          <a:p>
            <a:pPr>
              <a:lnSpc>
                <a:spcPct val="100000"/>
              </a:lnSpc>
              <a:spcBef>
                <a:spcPts val="0"/>
              </a:spcBef>
            </a:pPr>
            <a:r>
              <a:rPr lang="en-US" sz="1200" dirty="0">
                <a:cs typeface="Calibri"/>
              </a:rPr>
              <a:t>To mitigate order effects, we employed a counterbalancing technique, wherein half of the participants first used the original interface and then the redesigned version, while the other half experienced the conditions in reverse order. This approach ensured that any performance differences could be reliably attributed to the interface designs rather than the sequence of exposure.</a:t>
            </a:r>
          </a:p>
          <a:p>
            <a:pPr>
              <a:lnSpc>
                <a:spcPct val="100000"/>
              </a:lnSpc>
              <a:spcBef>
                <a:spcPts val="0"/>
              </a:spcBef>
            </a:pPr>
            <a:r>
              <a:rPr lang="en-US" sz="1200" b="1" dirty="0">
                <a:cs typeface="Calibri"/>
              </a:rPr>
              <a:t>Procedure</a:t>
            </a:r>
            <a:endParaRPr lang="en-US" sz="1200" dirty="0">
              <a:cs typeface="Calibri"/>
            </a:endParaRPr>
          </a:p>
          <a:p>
            <a:pPr>
              <a:lnSpc>
                <a:spcPct val="100000"/>
              </a:lnSpc>
              <a:spcBef>
                <a:spcPts val="0"/>
              </a:spcBef>
            </a:pPr>
            <a:r>
              <a:rPr lang="en-US" sz="1200" dirty="0">
                <a:cs typeface="Calibri"/>
              </a:rPr>
              <a:t>The evaluation session was structured as follows:</a:t>
            </a:r>
          </a:p>
          <a:p>
            <a:pPr>
              <a:lnSpc>
                <a:spcPct val="100000"/>
              </a:lnSpc>
              <a:spcBef>
                <a:spcPts val="0"/>
              </a:spcBef>
            </a:pPr>
            <a:r>
              <a:rPr lang="en-US" sz="1200" dirty="0">
                <a:cs typeface="Calibri"/>
              </a:rPr>
              <a:t>Briefing (10 minutes): Participants were introduced to the study's goals and the day's schedule.</a:t>
            </a:r>
          </a:p>
          <a:p>
            <a:pPr>
              <a:lnSpc>
                <a:spcPct val="100000"/>
              </a:lnSpc>
              <a:spcBef>
                <a:spcPts val="0"/>
              </a:spcBef>
            </a:pPr>
            <a:r>
              <a:rPr lang="en-US" sz="1200" dirty="0">
                <a:cs typeface="Calibri"/>
              </a:rPr>
              <a:t>Training Session (15 minutes): A brief tutorial on how to use </a:t>
            </a:r>
            <a:r>
              <a:rPr lang="en-US" sz="1200" dirty="0" err="1">
                <a:cs typeface="Calibri"/>
              </a:rPr>
              <a:t>VehiSure</a:t>
            </a:r>
            <a:r>
              <a:rPr lang="en-US" sz="1200" dirty="0">
                <a:cs typeface="Calibri"/>
              </a:rPr>
              <a:t>, ensuring familiarity with its features.</a:t>
            </a:r>
          </a:p>
          <a:p>
            <a:pPr>
              <a:lnSpc>
                <a:spcPct val="100000"/>
              </a:lnSpc>
              <a:spcBef>
                <a:spcPts val="0"/>
              </a:spcBef>
            </a:pPr>
            <a:r>
              <a:rPr lang="en-US" sz="1200" dirty="0">
                <a:cs typeface="Calibri"/>
              </a:rPr>
              <a:t>Task Performance (2 x 20 minutes): Participants performed vehicle inspections using both interfaces, with a short break in-between tasks.</a:t>
            </a:r>
          </a:p>
          <a:p>
            <a:pPr>
              <a:lnSpc>
                <a:spcPct val="100000"/>
              </a:lnSpc>
              <a:spcBef>
                <a:spcPts val="0"/>
              </a:spcBef>
            </a:pPr>
            <a:r>
              <a:rPr lang="en-US" sz="1200" dirty="0">
                <a:cs typeface="Calibri"/>
              </a:rPr>
              <a:t>Feedback Collection (10 minutes): Immediately after each task, participants filled out a satisfaction survey.</a:t>
            </a:r>
          </a:p>
          <a:p>
            <a:pPr>
              <a:lnSpc>
                <a:spcPct val="100000"/>
              </a:lnSpc>
              <a:spcBef>
                <a:spcPts val="0"/>
              </a:spcBef>
            </a:pPr>
            <a:r>
              <a:rPr lang="en-US" sz="1200" dirty="0">
                <a:cs typeface="Calibri"/>
              </a:rPr>
              <a:t>Debriefing and Interviews (30 minutes): A session to collect qualitative feedback and conduct interviews.</a:t>
            </a:r>
          </a:p>
          <a:p>
            <a:pPr>
              <a:lnSpc>
                <a:spcPct val="100000"/>
              </a:lnSpc>
              <a:spcBef>
                <a:spcPts val="0"/>
              </a:spcBef>
            </a:pPr>
            <a:r>
              <a:rPr lang="en-US" sz="1200" b="1" dirty="0">
                <a:cs typeface="Calibri"/>
              </a:rPr>
              <a:t>Data Analysis</a:t>
            </a:r>
            <a:endParaRPr lang="en-US" sz="1200" dirty="0">
              <a:cs typeface="Calibri"/>
            </a:endParaRPr>
          </a:p>
          <a:p>
            <a:pPr>
              <a:lnSpc>
                <a:spcPct val="100000"/>
              </a:lnSpc>
              <a:spcBef>
                <a:spcPts val="0"/>
              </a:spcBef>
            </a:pPr>
            <a:r>
              <a:rPr lang="en-US" sz="1200" dirty="0">
                <a:cs typeface="Calibri"/>
              </a:rPr>
              <a:t>Quantitative data were analyzed using paired t-tests to compare the two interfaces on efficiency and error metrics, while ANOVA was employed for satisfaction scores to analyze the variance across interfaces and user groups. Qualitative responses from interviews were analyzed using thematic analysis to identify common themes and insights.</a:t>
            </a:r>
          </a:p>
          <a:p>
            <a:pPr>
              <a:lnSpc>
                <a:spcPct val="100000"/>
              </a:lnSpc>
              <a:spcBef>
                <a:spcPts val="0"/>
              </a:spcBef>
            </a:pPr>
            <a:r>
              <a:rPr lang="en-US" sz="1200" b="1" dirty="0">
                <a:cs typeface="Calibri"/>
              </a:rPr>
              <a:t>Conclusion</a:t>
            </a:r>
            <a:endParaRPr lang="en-US" sz="1200" dirty="0">
              <a:cs typeface="Calibri"/>
            </a:endParaRPr>
          </a:p>
          <a:p>
            <a:pPr>
              <a:lnSpc>
                <a:spcPct val="100000"/>
              </a:lnSpc>
              <a:spcBef>
                <a:spcPts val="0"/>
              </a:spcBef>
            </a:pPr>
            <a:r>
              <a:rPr lang="en-US" sz="1200" dirty="0">
                <a:cs typeface="Calibri"/>
              </a:rPr>
              <a:t>This structured evaluation methodology provided robust data that informed the final assessment of </a:t>
            </a:r>
            <a:r>
              <a:rPr lang="en-US" sz="1200" dirty="0" err="1">
                <a:cs typeface="Calibri"/>
              </a:rPr>
              <a:t>VehiSure's</a:t>
            </a:r>
            <a:r>
              <a:rPr lang="en-US" sz="1200" dirty="0">
                <a:cs typeface="Calibri"/>
              </a:rPr>
              <a:t> performance. By integrating both user performance data and experiential feedback, the study aimed to deliver comprehensive insights into how well the </a:t>
            </a:r>
            <a:r>
              <a:rPr lang="en-US" sz="1200" dirty="0" err="1">
                <a:cs typeface="Calibri"/>
              </a:rPr>
              <a:t>VehiSure</a:t>
            </a:r>
            <a:r>
              <a:rPr lang="en-US" sz="1200" dirty="0">
                <a:cs typeface="Calibri"/>
              </a:rPr>
              <a:t> app meets its intended goals, and what improvements could make it an even more effective tool for vehicle inspections.</a:t>
            </a:r>
          </a:p>
          <a:p>
            <a:endParaRPr lang="en-US" dirty="0"/>
          </a:p>
        </p:txBody>
      </p:sp>
      <p:sp>
        <p:nvSpPr>
          <p:cNvPr id="4" name="Slide Number Placeholder 3"/>
          <p:cNvSpPr>
            <a:spLocks noGrp="1"/>
          </p:cNvSpPr>
          <p:nvPr>
            <p:ph type="sldNum" sz="quarter" idx="5"/>
          </p:nvPr>
        </p:nvSpPr>
        <p:spPr/>
        <p:txBody>
          <a:bodyPr/>
          <a:lstStyle/>
          <a:p>
            <a:fld id="{844E8A78-8A0E-4CE1-9EDF-74CA5930FE82}" type="slidenum">
              <a:rPr lang="en-US" smtClean="0"/>
              <a:t>9</a:t>
            </a:fld>
            <a:endParaRPr lang="en-US"/>
          </a:p>
        </p:txBody>
      </p:sp>
    </p:spTree>
    <p:extLst>
      <p:ext uri="{BB962C8B-B14F-4D97-AF65-F5344CB8AC3E}">
        <p14:creationId xmlns:p14="http://schemas.microsoft.com/office/powerpoint/2010/main" val="60030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D0D0D"/>
                </a:solidFill>
                <a:latin typeface="Söhne"/>
              </a:rPr>
              <a:t>The final evaluation of the </a:t>
            </a:r>
            <a:r>
              <a:rPr lang="en-US" err="1">
                <a:solidFill>
                  <a:srgbClr val="0D0D0D"/>
                </a:solidFill>
                <a:latin typeface="Söhne"/>
              </a:rPr>
              <a:t>VehiSure</a:t>
            </a:r>
            <a:r>
              <a:rPr lang="en-US">
                <a:solidFill>
                  <a:srgbClr val="0D0D0D"/>
                </a:solidFill>
                <a:latin typeface="Söhne"/>
              </a:rPr>
              <a:t> application was conducted with a comprehensive methodology designed to rigorously assess its efficiency, accuracy, and user satisfaction. The results from this evaluation provided significant insights into the application’s performance across different user groups and interface designs. Here are the key findings:</a:t>
            </a:r>
          </a:p>
          <a:p>
            <a:r>
              <a:rPr lang="en-US" b="1">
                <a:solidFill>
                  <a:srgbClr val="0D0D0D"/>
                </a:solidFill>
                <a:latin typeface="Söhne"/>
              </a:rPr>
              <a:t>Efficiency</a:t>
            </a:r>
          </a:p>
          <a:p>
            <a:r>
              <a:rPr lang="en-US">
                <a:solidFill>
                  <a:srgbClr val="0D0D0D"/>
                </a:solidFill>
                <a:latin typeface="Söhne"/>
              </a:rPr>
              <a:t>Quantitative analysis revealed a noticeable improvement in the efficiency of vehicle inspections using the redesigned </a:t>
            </a:r>
            <a:r>
              <a:rPr lang="en-US" err="1">
                <a:solidFill>
                  <a:srgbClr val="0D0D0D"/>
                </a:solidFill>
                <a:latin typeface="Söhne"/>
              </a:rPr>
              <a:t>VehiSure</a:t>
            </a:r>
            <a:r>
              <a:rPr lang="en-US">
                <a:solidFill>
                  <a:srgbClr val="0D0D0D"/>
                </a:solidFill>
                <a:latin typeface="Söhne"/>
              </a:rPr>
              <a:t> interface compared to the original version. Specifically, the time to complete inspections decreased on average by 15%. This reduction in inspection time was statistically sign</a:t>
            </a:r>
            <a:r>
              <a:rPr lang="en-US" u="sng">
                <a:solidFill>
                  <a:srgbClr val="0D0D0D"/>
                </a:solidFill>
                <a:latin typeface="Söhne"/>
              </a:rPr>
              <a:t>ificant (p &lt; 0.05), indicating that the redesigned interface effectively streamlined the inspection process, making it faster and more streamlined.</a:t>
            </a:r>
          </a:p>
          <a:p>
            <a:r>
              <a:rPr lang="en-US" b="1" u="sng">
                <a:solidFill>
                  <a:srgbClr val="0D0D0D"/>
                </a:solidFill>
                <a:latin typeface="Söhne"/>
              </a:rPr>
              <a:t>Accuracy</a:t>
            </a:r>
          </a:p>
          <a:p>
            <a:r>
              <a:rPr lang="en-US" u="sng">
                <a:solidFill>
                  <a:srgbClr val="0D0D0D"/>
                </a:solidFill>
                <a:latin typeface="Söhne"/>
              </a:rPr>
              <a:t>The evaluation also focused on the accuracy of the inspection</a:t>
            </a:r>
            <a:r>
              <a:rPr lang="en-US">
                <a:solidFill>
                  <a:srgbClr val="0D0D0D"/>
                </a:solidFill>
                <a:latin typeface="Söhne"/>
              </a:rPr>
              <a:t>s, measured by the number of errors recorded during each session. Results showed a reduction in errors by approximately 20% with the redesigned interface. This improvement in accuracy was statistically significant (p &lt; 0.05), demonstrating that the enhancements made to the interface not only made the inspection process quicker but also more precise.</a:t>
            </a:r>
          </a:p>
          <a:p>
            <a:r>
              <a:rPr lang="en-US" b="1">
                <a:solidFill>
                  <a:srgbClr val="0D0D0D"/>
                </a:solidFill>
                <a:latin typeface="Söhne"/>
              </a:rPr>
              <a:t>User Satisfaction</a:t>
            </a:r>
          </a:p>
          <a:p>
            <a:r>
              <a:rPr lang="en-US">
                <a:solidFill>
                  <a:srgbClr val="0D0D0D"/>
                </a:solidFill>
                <a:latin typeface="Söhne"/>
              </a:rPr>
              <a:t>User satisfaction was assessed through a Likert scale survey and follow-up interviews. The survey results indicated a higher satisfaction rate with the redesigned interface, with an average satisfaction score of 4.2 out of 5, compared to 3.5 for the original interface. These findings were supported by thematic analysis of interview data, where themes such as "improved usability," "better layout," and "user-friendly" were frequently mentioned in relation to the redesigned interface.</a:t>
            </a:r>
          </a:p>
        </p:txBody>
      </p:sp>
      <p:sp>
        <p:nvSpPr>
          <p:cNvPr id="4" name="Slide Number Placeholder 3"/>
          <p:cNvSpPr>
            <a:spLocks noGrp="1"/>
          </p:cNvSpPr>
          <p:nvPr>
            <p:ph type="sldNum" sz="quarter" idx="5"/>
          </p:nvPr>
        </p:nvSpPr>
        <p:spPr/>
        <p:txBody>
          <a:bodyPr/>
          <a:lstStyle/>
          <a:p>
            <a:fld id="{844E8A78-8A0E-4CE1-9EDF-74CA5930FE82}" type="slidenum">
              <a:rPr lang="en-US" smtClean="0"/>
              <a:t>10</a:t>
            </a:fld>
            <a:endParaRPr lang="en-US"/>
          </a:p>
        </p:txBody>
      </p:sp>
    </p:spTree>
    <p:extLst>
      <p:ext uri="{BB962C8B-B14F-4D97-AF65-F5344CB8AC3E}">
        <p14:creationId xmlns:p14="http://schemas.microsoft.com/office/powerpoint/2010/main" val="315965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solidFill>
                  <a:srgbClr val="0D0D0D"/>
                </a:solidFill>
                <a:latin typeface="Times New Roman"/>
                <a:cs typeface="Arial"/>
              </a:rPr>
              <a:t>Qualitative Feedback</a:t>
            </a:r>
            <a:r>
              <a:rPr lang="en-US" sz="1200">
                <a:latin typeface="Times New Roman"/>
                <a:cs typeface="Arial"/>
              </a:rPr>
              <a:t>​</a:t>
            </a:r>
          </a:p>
          <a:p>
            <a:r>
              <a:rPr lang="en-US" sz="1200">
                <a:solidFill>
                  <a:srgbClr val="0D0D0D"/>
                </a:solidFill>
                <a:latin typeface="Times New Roman"/>
                <a:cs typeface="Arial"/>
              </a:rPr>
              <a:t>From the qualitative data, several important themes emerged:</a:t>
            </a:r>
            <a:r>
              <a:rPr lang="en-US" sz="1200">
                <a:latin typeface="Times New Roman"/>
                <a:cs typeface="Arial"/>
              </a:rPr>
              <a:t>​</a:t>
            </a:r>
          </a:p>
          <a:p>
            <a:pPr marL="228600" indent="-228600">
              <a:buFont typeface=""/>
              <a:buChar char="•"/>
            </a:pPr>
            <a:r>
              <a:rPr lang="en-US" sz="1200" b="1">
                <a:solidFill>
                  <a:srgbClr val="0D0D0D"/>
                </a:solidFill>
                <a:latin typeface="Times New Roman"/>
                <a:cs typeface="Arial"/>
              </a:rPr>
              <a:t>Usability</a:t>
            </a:r>
            <a:r>
              <a:rPr lang="en-US" sz="1200">
                <a:solidFill>
                  <a:srgbClr val="0D0D0D"/>
                </a:solidFill>
                <a:latin typeface="Times New Roman"/>
                <a:cs typeface="Arial"/>
              </a:rPr>
              <a:t>: Participants found the redesigned interface more intuitive and easier to navigate.</a:t>
            </a:r>
            <a:r>
              <a:rPr lang="en-US" sz="1200">
                <a:latin typeface="Times New Roman"/>
                <a:cs typeface="Arial"/>
              </a:rPr>
              <a:t>​</a:t>
            </a:r>
          </a:p>
          <a:p>
            <a:pPr marL="228600" indent="-228600">
              <a:buFont typeface=""/>
              <a:buChar char="•"/>
            </a:pPr>
            <a:r>
              <a:rPr lang="en-US" sz="1200" b="1">
                <a:solidFill>
                  <a:srgbClr val="0D0D0D"/>
                </a:solidFill>
                <a:latin typeface="Times New Roman"/>
                <a:cs typeface="Arial"/>
              </a:rPr>
              <a:t>Functionality</a:t>
            </a:r>
            <a:r>
              <a:rPr lang="en-US" sz="1200">
                <a:solidFill>
                  <a:srgbClr val="0D0D0D"/>
                </a:solidFill>
                <a:latin typeface="Times New Roman"/>
                <a:cs typeface="Arial"/>
              </a:rPr>
              <a:t>: Many noted that essential functions were more accessible, and the ability to quickly enter and retrieve information was significantly enhanced.</a:t>
            </a:r>
            <a:r>
              <a:rPr lang="en-US" sz="1200">
                <a:latin typeface="Times New Roman"/>
                <a:cs typeface="Arial"/>
              </a:rPr>
              <a:t>​</a:t>
            </a:r>
          </a:p>
          <a:p>
            <a:pPr marL="228600" indent="-228600">
              <a:buFont typeface=""/>
              <a:buChar char="•"/>
            </a:pPr>
            <a:r>
              <a:rPr lang="en-US" sz="1200" b="1">
                <a:solidFill>
                  <a:srgbClr val="0D0D0D"/>
                </a:solidFill>
                <a:latin typeface="Times New Roman"/>
                <a:cs typeface="Arial"/>
              </a:rPr>
              <a:t>Aesthetic and Design</a:t>
            </a:r>
            <a:r>
              <a:rPr lang="en-US" sz="1200">
                <a:solidFill>
                  <a:srgbClr val="0D0D0D"/>
                </a:solidFill>
                <a:latin typeface="Times New Roman"/>
                <a:cs typeface="Arial"/>
              </a:rPr>
              <a:t>: Comments also highlighted aesthetic improvements that made the app more appealing and engaging to use.</a:t>
            </a:r>
            <a:r>
              <a:rPr lang="en-US" sz="1200">
                <a:latin typeface="Times New Roman"/>
                <a:cs typeface="Arial"/>
              </a:rPr>
              <a:t>​</a:t>
            </a:r>
          </a:p>
          <a:p>
            <a:pPr marL="228600" indent="-228600">
              <a:buFont typeface=""/>
              <a:buChar char="•"/>
            </a:pPr>
            <a:r>
              <a:rPr lang="en-US" sz="1200">
                <a:solidFill>
                  <a:srgbClr val="0D0D0D"/>
                </a:solidFill>
                <a:latin typeface="Times New Roman"/>
                <a:ea typeface="+mn-lt"/>
                <a:cs typeface="+mn-lt"/>
              </a:rPr>
              <a:t>The final evaluation of </a:t>
            </a:r>
            <a:r>
              <a:rPr lang="en-US" sz="1200" err="1">
                <a:solidFill>
                  <a:srgbClr val="0D0D0D"/>
                </a:solidFill>
                <a:latin typeface="Times New Roman"/>
                <a:ea typeface="+mn-lt"/>
                <a:cs typeface="+mn-lt"/>
              </a:rPr>
              <a:t>VehiSure</a:t>
            </a:r>
            <a:r>
              <a:rPr lang="en-US" sz="1200">
                <a:solidFill>
                  <a:srgbClr val="0D0D0D"/>
                </a:solidFill>
                <a:latin typeface="Times New Roman"/>
                <a:ea typeface="+mn-lt"/>
                <a:cs typeface="+mn-lt"/>
              </a:rPr>
              <a:t> demonstrated that the redesign was successful in enhancing the efficiency, accuracy, and overall user satisfaction of the vehicle inspection process. Participants responded positively to the interface improvements, and the quantitative data corroborated their feedback, showing measurable enhancements in key performance metrics. These results not only validate the changes made to the app but also suggest areas for further refinement. Moving forward, it would be beneficial to continue iterating on the interface based on ongoing user feedback and to explore additional features that could further enhance the inspection process. This continual improvement will be crucial in maintaining the relevance and effectiveness of </a:t>
            </a:r>
            <a:r>
              <a:rPr lang="en-US" sz="1200" err="1">
                <a:solidFill>
                  <a:srgbClr val="0D0D0D"/>
                </a:solidFill>
                <a:latin typeface="Times New Roman"/>
                <a:ea typeface="+mn-lt"/>
                <a:cs typeface="+mn-lt"/>
              </a:rPr>
              <a:t>VehiSure</a:t>
            </a:r>
            <a:r>
              <a:rPr lang="en-US" sz="1200">
                <a:solidFill>
                  <a:srgbClr val="0D0D0D"/>
                </a:solidFill>
                <a:latin typeface="Times New Roman"/>
                <a:ea typeface="+mn-lt"/>
                <a:cs typeface="+mn-lt"/>
              </a:rPr>
              <a:t> as a tool for vehicle inspections.</a:t>
            </a:r>
            <a:endParaRPr lang="en-US" sz="1200">
              <a:latin typeface="Times New Roman"/>
              <a:cs typeface="Arial"/>
            </a:endParaRPr>
          </a:p>
          <a:p>
            <a:endParaRPr lang="en-US"/>
          </a:p>
        </p:txBody>
      </p:sp>
      <p:sp>
        <p:nvSpPr>
          <p:cNvPr id="4" name="Slide Number Placeholder 3"/>
          <p:cNvSpPr>
            <a:spLocks noGrp="1"/>
          </p:cNvSpPr>
          <p:nvPr>
            <p:ph type="sldNum" sz="quarter" idx="5"/>
          </p:nvPr>
        </p:nvSpPr>
        <p:spPr/>
        <p:txBody>
          <a:bodyPr/>
          <a:lstStyle/>
          <a:p>
            <a:fld id="{844E8A78-8A0E-4CE1-9EDF-74CA5930FE82}" type="slidenum">
              <a:rPr lang="en-US" smtClean="0"/>
              <a:t>11</a:t>
            </a:fld>
            <a:endParaRPr lang="en-US"/>
          </a:p>
        </p:txBody>
      </p:sp>
    </p:spTree>
    <p:extLst>
      <p:ext uri="{BB962C8B-B14F-4D97-AF65-F5344CB8AC3E}">
        <p14:creationId xmlns:p14="http://schemas.microsoft.com/office/powerpoint/2010/main" val="2596280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During our evaluation of the </a:t>
            </a:r>
            <a:r>
              <a:rPr lang="en-US" err="1"/>
              <a:t>VehiSure</a:t>
            </a:r>
            <a:r>
              <a:rPr lang="en-US"/>
              <a:t> application, several challenges emerged that provide valuable insights into the complexities associated with integrating digital solutions into traditional vehicle inspection processes. These challenges not only reflect specific issues with the current design and implementation of </a:t>
            </a:r>
            <a:r>
              <a:rPr lang="en-US" err="1"/>
              <a:t>VehiSure</a:t>
            </a:r>
            <a:r>
              <a:rPr lang="en-US"/>
              <a:t> but also highlight broader implications for the adoption of technology in this field.</a:t>
            </a:r>
          </a:p>
          <a:p>
            <a:pPr marL="285750" indent="-285750">
              <a:lnSpc>
                <a:spcPct val="90000"/>
              </a:lnSpc>
              <a:spcBef>
                <a:spcPts val="1000"/>
              </a:spcBef>
              <a:buFont typeface="Arial"/>
              <a:buChar char="•"/>
            </a:pPr>
            <a:r>
              <a:rPr lang="en-US" b="1"/>
              <a:t>1. User Adaptability and Training Needs:</a:t>
            </a:r>
            <a:r>
              <a:rPr lang="en-US"/>
              <a:t> One significant challenge was the varying levels of user adaptability to the digital interface. Professional inspectors and vehicle owners showed differing abilities to navigate and utilize the app's features effectively. This discrepancy underscores the necessity for tailored training programs that can accommodate varying levels of tech-savviness and professional expertise. Ensuring that all users are comfortable with the app is critical to its success and widespread adoption.</a:t>
            </a:r>
          </a:p>
          <a:p>
            <a:pPr marL="285750" indent="-285750">
              <a:lnSpc>
                <a:spcPct val="90000"/>
              </a:lnSpc>
              <a:spcBef>
                <a:spcPts val="1000"/>
              </a:spcBef>
              <a:buFont typeface="Arial"/>
              <a:buChar char="•"/>
            </a:pPr>
            <a:r>
              <a:rPr lang="en-US" b="1"/>
              <a:t>2. Interface Usability and Design Optimization:</a:t>
            </a:r>
            <a:r>
              <a:rPr lang="en-US"/>
              <a:t> Feedback from participants indicated that while the redesigned interface of </a:t>
            </a:r>
            <a:r>
              <a:rPr lang="en-US" err="1"/>
              <a:t>VehiSure</a:t>
            </a:r>
            <a:r>
              <a:rPr lang="en-US"/>
              <a:t> improved upon many of the original's shortcomings, there were still areas where usability could be enhanced. Issues such as navigation complexity and information overload suggest that further iterative design processes are essential. Simplifying the user interface while maintaining functionality is a delicate balance that requires ongoing attention to user feedback and behavior analytics.</a:t>
            </a:r>
            <a:endParaRPr lang="en-US">
              <a:ea typeface="Calibri"/>
              <a:cs typeface="Calibri"/>
            </a:endParaRPr>
          </a:p>
          <a:p>
            <a:pPr marL="285750" indent="-285750">
              <a:lnSpc>
                <a:spcPct val="90000"/>
              </a:lnSpc>
              <a:spcBef>
                <a:spcPts val="1000"/>
              </a:spcBef>
              <a:buFont typeface="Arial"/>
              <a:buChar char="•"/>
            </a:pPr>
            <a:r>
              <a:rPr lang="en-US" b="1"/>
              <a:t>3. Technological Reliability and Performance Issues:</a:t>
            </a:r>
            <a:r>
              <a:rPr lang="en-US"/>
              <a:t> Participants encountered occasional technical glitches and performance lags during the inspection tasks, highlighting the importance of robust app development and testing. Such issues can undermine user trust and satisfaction, emphasizing the need for rigorous quality assurance practices before deployment.</a:t>
            </a:r>
            <a:endParaRPr lang="en-US">
              <a:ea typeface="Calibri"/>
              <a:cs typeface="Calibri"/>
            </a:endParaRPr>
          </a:p>
          <a:p>
            <a:pPr marL="285750" indent="-285750">
              <a:lnSpc>
                <a:spcPct val="90000"/>
              </a:lnSpc>
              <a:spcBef>
                <a:spcPts val="1000"/>
              </a:spcBef>
              <a:buFont typeface="Arial"/>
              <a:buChar char="•"/>
            </a:pPr>
            <a:r>
              <a:rPr lang="en-US" b="1"/>
              <a:t>4. Data Security and Privacy Concerns:</a:t>
            </a:r>
            <a:r>
              <a:rPr lang="en-US"/>
              <a:t> As with any digital tool that handles sensitive information, there are significant concerns regarding data security and privacy. Ensuring that user data are protected against unauthorized access is crucial, especially in a regulatory environment as stringent as automotive inspections. Developing and maintaining advanced security protocols is paramount to uphold user trust and comply with legal standards.</a:t>
            </a:r>
            <a:endParaRPr lang="en-US">
              <a:ea typeface="Calibri"/>
              <a:cs typeface="Calibri"/>
            </a:endParaRPr>
          </a:p>
          <a:p>
            <a:pPr marL="285750" indent="-285750">
              <a:lnSpc>
                <a:spcPct val="90000"/>
              </a:lnSpc>
              <a:spcBef>
                <a:spcPts val="1000"/>
              </a:spcBef>
              <a:buFont typeface="Arial"/>
              <a:buChar char="•"/>
            </a:pPr>
            <a:r>
              <a:rPr lang="en-US" b="1"/>
              <a:t>5. Resistance to Technological Change:</a:t>
            </a:r>
            <a:r>
              <a:rPr lang="en-US"/>
              <a:t> The cultural aspect of technological adoption cannot be overlooked. Some veteran inspectors are accustomed to traditional methods and may view digital tools with skepticism. Overcoming this resistance involves not only demonstrating the clear benefits of digital solutions but also engaging these users in the development process to address their concerns and preferences.</a:t>
            </a:r>
          </a:p>
          <a:p>
            <a:pPr marL="285750" indent="-285750">
              <a:lnSpc>
                <a:spcPct val="90000"/>
              </a:lnSpc>
              <a:spcBef>
                <a:spcPts val="1000"/>
              </a:spcBef>
              <a:buFont typeface="Arial"/>
              <a:buChar char="•"/>
            </a:pPr>
            <a:r>
              <a:rPr lang="en-US" b="1"/>
              <a:t>Future Directions and Recommendations:</a:t>
            </a:r>
            <a:r>
              <a:rPr lang="en-US"/>
              <a:t> To address these challenges, ongoing user feedback loops should be established to continually refine the app based on real-world usage. Additionally, comprehensive training sessions and support materials need to be developed to aid in user transition from manual to digital methods. Finally, a robust framework for data security must be a cornerstone of the app's infrastructure to ensure compliance and user confidence.</a:t>
            </a:r>
          </a:p>
          <a:p>
            <a:pPr marL="285750" indent="-285750">
              <a:lnSpc>
                <a:spcPct val="90000"/>
              </a:lnSpc>
              <a:spcBef>
                <a:spcPts val="1000"/>
              </a:spcBef>
              <a:buFont typeface="Arial"/>
              <a:buChar char="•"/>
            </a:pPr>
            <a:r>
              <a:rPr lang="en-US"/>
              <a:t>The insights derived from these challenges will guide future improvements in </a:t>
            </a:r>
            <a:r>
              <a:rPr lang="en-US" err="1"/>
              <a:t>VehiSure</a:t>
            </a:r>
            <a:r>
              <a:rPr lang="en-US"/>
              <a:t> and inform broader strategies for technology adoption in vehicle inspections. Addressing these issues effectively is critical to realizing the potential benefits of digital transformation in this essential field.</a:t>
            </a:r>
          </a:p>
        </p:txBody>
      </p:sp>
      <p:sp>
        <p:nvSpPr>
          <p:cNvPr id="4" name="Slide Number Placeholder 3"/>
          <p:cNvSpPr>
            <a:spLocks noGrp="1"/>
          </p:cNvSpPr>
          <p:nvPr>
            <p:ph type="sldNum" sz="quarter" idx="5"/>
          </p:nvPr>
        </p:nvSpPr>
        <p:spPr/>
        <p:txBody>
          <a:bodyPr/>
          <a:lstStyle/>
          <a:p>
            <a:fld id="{844E8A78-8A0E-4CE1-9EDF-74CA5930FE82}" type="slidenum">
              <a:t>12</a:t>
            </a:fld>
            <a:endParaRPr lang="en-US"/>
          </a:p>
        </p:txBody>
      </p:sp>
    </p:spTree>
    <p:extLst>
      <p:ext uri="{BB962C8B-B14F-4D97-AF65-F5344CB8AC3E}">
        <p14:creationId xmlns:p14="http://schemas.microsoft.com/office/powerpoint/2010/main" val="2546806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21E06F7-6FC1-4C91-8B04-0C06E14E3B43}"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1E489D-3CB0-479A-AE28-60A2C154224B}" type="slidenum">
              <a:rPr lang="en-US" smtClean="0"/>
              <a:t>‹#›</a:t>
            </a:fld>
            <a:endParaRPr lang="en-US"/>
          </a:p>
        </p:txBody>
      </p:sp>
    </p:spTree>
    <p:extLst>
      <p:ext uri="{BB962C8B-B14F-4D97-AF65-F5344CB8AC3E}">
        <p14:creationId xmlns:p14="http://schemas.microsoft.com/office/powerpoint/2010/main" val="23736541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1E06F7-6FC1-4C91-8B04-0C06E14E3B43}"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1E489D-3CB0-479A-AE28-60A2C154224B}" type="slidenum">
              <a:rPr lang="en-US" smtClean="0"/>
              <a:t>‹#›</a:t>
            </a:fld>
            <a:endParaRPr lang="en-US"/>
          </a:p>
        </p:txBody>
      </p:sp>
    </p:spTree>
    <p:extLst>
      <p:ext uri="{BB962C8B-B14F-4D97-AF65-F5344CB8AC3E}">
        <p14:creationId xmlns:p14="http://schemas.microsoft.com/office/powerpoint/2010/main" val="2710535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1E06F7-6FC1-4C91-8B04-0C06E14E3B43}"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1E489D-3CB0-479A-AE28-60A2C154224B}" type="slidenum">
              <a:rPr lang="en-US" smtClean="0"/>
              <a:t>‹#›</a:t>
            </a:fld>
            <a:endParaRPr lang="en-US"/>
          </a:p>
        </p:txBody>
      </p:sp>
    </p:spTree>
    <p:extLst>
      <p:ext uri="{BB962C8B-B14F-4D97-AF65-F5344CB8AC3E}">
        <p14:creationId xmlns:p14="http://schemas.microsoft.com/office/powerpoint/2010/main" val="135895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1E06F7-6FC1-4C91-8B04-0C06E14E3B43}"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1E489D-3CB0-479A-AE28-60A2C154224B}" type="slidenum">
              <a:rPr lang="en-US" smtClean="0"/>
              <a:t>‹#›</a:t>
            </a:fld>
            <a:endParaRPr lang="en-US"/>
          </a:p>
        </p:txBody>
      </p:sp>
    </p:spTree>
    <p:extLst>
      <p:ext uri="{BB962C8B-B14F-4D97-AF65-F5344CB8AC3E}">
        <p14:creationId xmlns:p14="http://schemas.microsoft.com/office/powerpoint/2010/main" val="642233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1E06F7-6FC1-4C91-8B04-0C06E14E3B43}" type="datetimeFigureOut">
              <a:rPr lang="en-US" smtClean="0"/>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1E489D-3CB0-479A-AE28-60A2C154224B}" type="slidenum">
              <a:rPr lang="en-US" smtClean="0"/>
              <a:t>‹#›</a:t>
            </a:fld>
            <a:endParaRPr lang="en-US"/>
          </a:p>
        </p:txBody>
      </p:sp>
    </p:spTree>
    <p:extLst>
      <p:ext uri="{BB962C8B-B14F-4D97-AF65-F5344CB8AC3E}">
        <p14:creationId xmlns:p14="http://schemas.microsoft.com/office/powerpoint/2010/main" val="577479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21E06F7-6FC1-4C91-8B04-0C06E14E3B43}"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1E489D-3CB0-479A-AE28-60A2C154224B}" type="slidenum">
              <a:rPr lang="en-US" smtClean="0"/>
              <a:t>‹#›</a:t>
            </a:fld>
            <a:endParaRPr lang="en-US"/>
          </a:p>
        </p:txBody>
      </p:sp>
    </p:spTree>
    <p:extLst>
      <p:ext uri="{BB962C8B-B14F-4D97-AF65-F5344CB8AC3E}">
        <p14:creationId xmlns:p14="http://schemas.microsoft.com/office/powerpoint/2010/main" val="2830195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21E06F7-6FC1-4C91-8B04-0C06E14E3B43}" type="datetimeFigureOut">
              <a:rPr lang="en-US" smtClean="0"/>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1E489D-3CB0-479A-AE28-60A2C154224B}" type="slidenum">
              <a:rPr lang="en-US" smtClean="0"/>
              <a:t>‹#›</a:t>
            </a:fld>
            <a:endParaRPr lang="en-US"/>
          </a:p>
        </p:txBody>
      </p:sp>
    </p:spTree>
    <p:extLst>
      <p:ext uri="{BB962C8B-B14F-4D97-AF65-F5344CB8AC3E}">
        <p14:creationId xmlns:p14="http://schemas.microsoft.com/office/powerpoint/2010/main" val="1360630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21E06F7-6FC1-4C91-8B04-0C06E14E3B43}" type="datetimeFigureOut">
              <a:rPr lang="en-US" smtClean="0"/>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1E489D-3CB0-479A-AE28-60A2C154224B}" type="slidenum">
              <a:rPr lang="en-US" smtClean="0"/>
              <a:t>‹#›</a:t>
            </a:fld>
            <a:endParaRPr lang="en-US"/>
          </a:p>
        </p:txBody>
      </p:sp>
    </p:spTree>
    <p:extLst>
      <p:ext uri="{BB962C8B-B14F-4D97-AF65-F5344CB8AC3E}">
        <p14:creationId xmlns:p14="http://schemas.microsoft.com/office/powerpoint/2010/main" val="4244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1E06F7-6FC1-4C91-8B04-0C06E14E3B43}" type="datetimeFigureOut">
              <a:rPr lang="en-US" smtClean="0"/>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1E489D-3CB0-479A-AE28-60A2C154224B}" type="slidenum">
              <a:rPr lang="en-US" smtClean="0"/>
              <a:t>‹#›</a:t>
            </a:fld>
            <a:endParaRPr lang="en-US"/>
          </a:p>
        </p:txBody>
      </p:sp>
    </p:spTree>
    <p:extLst>
      <p:ext uri="{BB962C8B-B14F-4D97-AF65-F5344CB8AC3E}">
        <p14:creationId xmlns:p14="http://schemas.microsoft.com/office/powerpoint/2010/main" val="2029812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1E06F7-6FC1-4C91-8B04-0C06E14E3B43}"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1E489D-3CB0-479A-AE28-60A2C154224B}" type="slidenum">
              <a:rPr lang="en-US" smtClean="0"/>
              <a:t>‹#›</a:t>
            </a:fld>
            <a:endParaRPr lang="en-US"/>
          </a:p>
        </p:txBody>
      </p:sp>
    </p:spTree>
    <p:extLst>
      <p:ext uri="{BB962C8B-B14F-4D97-AF65-F5344CB8AC3E}">
        <p14:creationId xmlns:p14="http://schemas.microsoft.com/office/powerpoint/2010/main" val="3151775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21E06F7-6FC1-4C91-8B04-0C06E14E3B43}" type="datetimeFigureOut">
              <a:rPr lang="en-US" smtClean="0"/>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1E489D-3CB0-479A-AE28-60A2C154224B}" type="slidenum">
              <a:rPr lang="en-US" smtClean="0"/>
              <a:t>‹#›</a:t>
            </a:fld>
            <a:endParaRPr lang="en-US"/>
          </a:p>
        </p:txBody>
      </p:sp>
    </p:spTree>
    <p:extLst>
      <p:ext uri="{BB962C8B-B14F-4D97-AF65-F5344CB8AC3E}">
        <p14:creationId xmlns:p14="http://schemas.microsoft.com/office/powerpoint/2010/main" val="37586686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1E06F7-6FC1-4C91-8B04-0C06E14E3B43}" type="datetimeFigureOut">
              <a:rPr lang="en-US" smtClean="0"/>
              <a:t>4/28/2024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1E489D-3CB0-479A-AE28-60A2C154224B}" type="slidenum">
              <a:rPr lang="en-US" smtClean="0"/>
              <a:t>‹#›</a:t>
            </a:fld>
            <a:endParaRPr lang="en-US"/>
          </a:p>
        </p:txBody>
      </p:sp>
    </p:spTree>
    <p:extLst>
      <p:ext uri="{BB962C8B-B14F-4D97-AF65-F5344CB8AC3E}">
        <p14:creationId xmlns:p14="http://schemas.microsoft.com/office/powerpoint/2010/main" val="1149397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22.jpe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0.png"/><Relationship Id="rId5" Type="http://schemas.openxmlformats.org/officeDocument/2006/relationships/image" Target="../media/image23.jpe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7.png"/><Relationship Id="rId4" Type="http://schemas.openxmlformats.org/officeDocument/2006/relationships/notesSlide" Target="../notesSlides/notesSlide9.xml"/><Relationship Id="rId9" Type="http://schemas.microsoft.com/office/2007/relationships/diagramDrawing" Target="../diagrams/drawing3.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3.mp3"/><Relationship Id="rId1" Type="http://schemas.microsoft.com/office/2007/relationships/media" Target="../media/media13.mp3"/><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7.png"/><Relationship Id="rId4" Type="http://schemas.openxmlformats.org/officeDocument/2006/relationships/notesSlide" Target="../notesSlides/notesSlide10.xml"/><Relationship Id="rId9" Type="http://schemas.microsoft.com/office/2007/relationships/diagramDrawing" Target="../diagrams/drawing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16/j.jautotec.2020.03.004" TargetMode="External"/><Relationship Id="rId2" Type="http://schemas.openxmlformats.org/officeDocument/2006/relationships/hyperlink" Target="http://www.automotivesafetytoday.org/the-future-of-vehicle-inspection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7.png"/><Relationship Id="rId4" Type="http://schemas.openxmlformats.org/officeDocument/2006/relationships/notesSlide" Target="../notesSlides/notesSlide1.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7.png"/><Relationship Id="rId4" Type="http://schemas.openxmlformats.org/officeDocument/2006/relationships/notesSlide" Target="../notesSlides/notesSlide2.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media" Target="../media/media4.mp3"/><Relationship Id="rId7" Type="http://schemas.openxmlformats.org/officeDocument/2006/relationships/image" Target="../media/image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4.mp3"/></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notesSlide" Target="../notesSlides/notesSlide4.xm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21.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arge truck on a highway">
            <a:extLst>
              <a:ext uri="{FF2B5EF4-FFF2-40B4-BE49-F238E27FC236}">
                <a16:creationId xmlns:a16="http://schemas.microsoft.com/office/drawing/2014/main" id="{92E0A514-F86D-6E9E-0049-B816683060CC}"/>
              </a:ext>
            </a:extLst>
          </p:cNvPr>
          <p:cNvPicPr>
            <a:picLocks noChangeAspect="1"/>
          </p:cNvPicPr>
          <p:nvPr/>
        </p:nvPicPr>
        <p:blipFill rotWithShape="1">
          <a:blip r:embed="rId2"/>
          <a:srcRect t="27411" b="8390"/>
          <a:stretch/>
        </p:blipFill>
        <p:spPr>
          <a:xfrm>
            <a:off x="4267201" y="10"/>
            <a:ext cx="7924800" cy="3383270"/>
          </a:xfrm>
          <a:prstGeom prst="rect">
            <a:avLst/>
          </a:prstGeom>
          <a:scene3d>
            <a:camera prst="orthographicFront"/>
            <a:lightRig rig="contrasting" dir="t">
              <a:rot lat="0" lon="0" rev="3000000"/>
            </a:lightRig>
          </a:scene3d>
          <a:sp3d contourW="7620">
            <a:bevelT w="95250" h="31750"/>
            <a:contourClr>
              <a:srgbClr val="333333"/>
            </a:contourClr>
          </a:sp3d>
        </p:spPr>
      </p:pic>
      <p:pic>
        <p:nvPicPr>
          <p:cNvPr id="6" name="Picture 5" descr="A screenshot of a login form&#10;&#10;Description automatically generated">
            <a:extLst>
              <a:ext uri="{FF2B5EF4-FFF2-40B4-BE49-F238E27FC236}">
                <a16:creationId xmlns:a16="http://schemas.microsoft.com/office/drawing/2014/main" id="{64D21F18-8E61-51D3-8BC4-8070E061CE1F}"/>
              </a:ext>
            </a:extLst>
          </p:cNvPr>
          <p:cNvPicPr>
            <a:picLocks noChangeAspect="1"/>
          </p:cNvPicPr>
          <p:nvPr/>
        </p:nvPicPr>
        <p:blipFill rotWithShape="1">
          <a:blip r:embed="rId3"/>
          <a:srcRect t="3715" b="73001"/>
          <a:stretch/>
        </p:blipFill>
        <p:spPr>
          <a:xfrm>
            <a:off x="4650916" y="3474720"/>
            <a:ext cx="7555832" cy="3383280"/>
          </a:xfrm>
          <a:prstGeom prst="rect">
            <a:avLst/>
          </a:prstGeom>
        </p:spPr>
      </p:pic>
      <p:sp useBgFill="1">
        <p:nvSpPr>
          <p:cNvPr id="41" name="Freeform: Shape 40">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643468" y="609600"/>
            <a:ext cx="3992700" cy="3877197"/>
          </a:xfrm>
        </p:spPr>
        <p:txBody>
          <a:bodyPr vert="horz" lIns="91440" tIns="45720" rIns="91440" bIns="45720" rtlCol="0">
            <a:normAutofit/>
          </a:bodyPr>
          <a:lstStyle/>
          <a:p>
            <a:pPr algn="l"/>
            <a:r>
              <a:rPr lang="en-US" sz="4400" kern="1200">
                <a:latin typeface="+mj-lt"/>
                <a:ea typeface="+mj-ea"/>
                <a:cs typeface="+mj-cs"/>
              </a:rPr>
              <a:t>Team 05</a:t>
            </a:r>
            <a:br>
              <a:rPr lang="en-US" sz="4400" kern="1200">
                <a:latin typeface="+mj-lt"/>
                <a:ea typeface="+mj-ea"/>
                <a:cs typeface="+mj-cs"/>
              </a:rPr>
            </a:br>
            <a:r>
              <a:rPr lang="en-US" sz="4400" kern="1200">
                <a:latin typeface="+mj-lt"/>
                <a:ea typeface="+mj-ea"/>
                <a:cs typeface="+mj-cs"/>
              </a:rPr>
              <a:t>Disciples of Dorneich</a:t>
            </a:r>
            <a:br>
              <a:rPr lang="en-US" sz="4400" kern="1200">
                <a:latin typeface="+mj-lt"/>
                <a:ea typeface="+mj-ea"/>
                <a:cs typeface="+mj-cs"/>
              </a:rPr>
            </a:br>
            <a:r>
              <a:rPr lang="en-US" sz="4400" kern="1200">
                <a:latin typeface="+mj-lt"/>
                <a:ea typeface="+mj-ea"/>
                <a:cs typeface="+mj-cs"/>
              </a:rPr>
              <a:t>P6 Final Project Presentation</a:t>
            </a:r>
          </a:p>
        </p:txBody>
      </p:sp>
      <p:sp>
        <p:nvSpPr>
          <p:cNvPr id="3" name="Subtitle 2"/>
          <p:cNvSpPr>
            <a:spLocks noGrp="1"/>
          </p:cNvSpPr>
          <p:nvPr>
            <p:ph type="subTitle" idx="1"/>
          </p:nvPr>
        </p:nvSpPr>
        <p:spPr>
          <a:xfrm>
            <a:off x="643467" y="4638783"/>
            <a:ext cx="4007449" cy="1343972"/>
          </a:xfrm>
        </p:spPr>
        <p:txBody>
          <a:bodyPr vert="horz" lIns="91440" tIns="45720" rIns="91440" bIns="45720" rtlCol="0">
            <a:normAutofit/>
          </a:bodyPr>
          <a:lstStyle/>
          <a:p>
            <a:pPr algn="l"/>
            <a:r>
              <a:rPr lang="en-US"/>
              <a:t>Amon McAllister, Grahm Meyer, Nicholas Menough </a:t>
            </a:r>
            <a:endParaRPr lang="en-US">
              <a:ea typeface="Calibri" panose="020F0502020204030204"/>
              <a:cs typeface="Calibri" panose="020F0502020204030204"/>
            </a:endParaRPr>
          </a:p>
          <a:p>
            <a:pPr algn="l"/>
            <a:r>
              <a:rPr lang="en-US"/>
              <a:t>04/18/2024</a:t>
            </a:r>
            <a:endParaRPr lang="en-US">
              <a:ea typeface="Calibri" panose="020F0502020204030204"/>
              <a:cs typeface="Calibri" panose="020F0502020204030204"/>
            </a:endParaRPr>
          </a:p>
        </p:txBody>
      </p:sp>
    </p:spTree>
    <p:extLst>
      <p:ext uri="{BB962C8B-B14F-4D97-AF65-F5344CB8AC3E}">
        <p14:creationId xmlns:p14="http://schemas.microsoft.com/office/powerpoint/2010/main" val="263958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vert="horz" lIns="91440" tIns="45720" rIns="91440" bIns="45720" rtlCol="0" anchor="b">
            <a:normAutofit/>
          </a:bodyPr>
          <a:lstStyle/>
          <a:p>
            <a:r>
              <a:rPr lang="en-US" sz="5400"/>
              <a:t>Final Evaluation Results</a:t>
            </a:r>
            <a:endParaRPr lang="en-US" sz="5400">
              <a:effectLst/>
            </a:endParaRP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EB034CB-46B7-F747-1D47-40C842A0FED6}"/>
              </a:ext>
            </a:extLst>
          </p:cNvPr>
          <p:cNvSpPr txBox="1"/>
          <p:nvPr/>
        </p:nvSpPr>
        <p:spPr>
          <a:xfrm>
            <a:off x="572492" y="2071316"/>
            <a:ext cx="8129547" cy="411917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nSpc>
                <a:spcPct val="90000"/>
              </a:lnSpc>
              <a:spcAft>
                <a:spcPts val="600"/>
              </a:spcAft>
            </a:pPr>
            <a:r>
              <a:rPr lang="en-US" sz="2000" b="1"/>
              <a:t>Efficiency</a:t>
            </a:r>
          </a:p>
          <a:p>
            <a:pPr>
              <a:lnSpc>
                <a:spcPct val="90000"/>
              </a:lnSpc>
              <a:spcAft>
                <a:spcPts val="600"/>
              </a:spcAft>
            </a:pPr>
            <a:r>
              <a:rPr lang="en-US" sz="2000"/>
              <a:t>Noticeable improvement in the efficiency of vehicle inspections using the redesigned </a:t>
            </a:r>
            <a:r>
              <a:rPr lang="en-US" sz="2000" err="1"/>
              <a:t>VehiSure</a:t>
            </a:r>
            <a:r>
              <a:rPr lang="en-US" sz="2000"/>
              <a:t> interface </a:t>
            </a:r>
          </a:p>
          <a:p>
            <a:pPr>
              <a:lnSpc>
                <a:spcPct val="90000"/>
              </a:lnSpc>
              <a:spcAft>
                <a:spcPts val="600"/>
              </a:spcAft>
            </a:pPr>
            <a:r>
              <a:rPr lang="en-US" sz="2000"/>
              <a:t>Time to complete inspections decreased on average by 15%</a:t>
            </a:r>
          </a:p>
          <a:p>
            <a:pPr>
              <a:lnSpc>
                <a:spcPct val="90000"/>
              </a:lnSpc>
              <a:spcAft>
                <a:spcPts val="600"/>
              </a:spcAft>
            </a:pPr>
            <a:r>
              <a:rPr lang="en-US" sz="2000" b="1"/>
              <a:t>Accuracy</a:t>
            </a:r>
          </a:p>
          <a:p>
            <a:pPr>
              <a:lnSpc>
                <a:spcPct val="90000"/>
              </a:lnSpc>
              <a:spcAft>
                <a:spcPts val="600"/>
              </a:spcAft>
            </a:pPr>
            <a:r>
              <a:rPr lang="en-US" sz="2000"/>
              <a:t>Reduction in errors by approximately 20% with the redesigned interface</a:t>
            </a:r>
          </a:p>
          <a:p>
            <a:pPr>
              <a:lnSpc>
                <a:spcPct val="90000"/>
              </a:lnSpc>
              <a:spcAft>
                <a:spcPts val="600"/>
              </a:spcAft>
            </a:pPr>
            <a:r>
              <a:rPr lang="en-US" sz="2000" b="1"/>
              <a:t>User Satisfaction</a:t>
            </a:r>
          </a:p>
          <a:p>
            <a:pPr>
              <a:lnSpc>
                <a:spcPct val="90000"/>
              </a:lnSpc>
              <a:spcAft>
                <a:spcPts val="600"/>
              </a:spcAft>
            </a:pPr>
            <a:r>
              <a:rPr lang="en-US" sz="2000"/>
              <a:t>Likert scale survey and follow-up interviews </a:t>
            </a:r>
          </a:p>
          <a:p>
            <a:pPr>
              <a:lnSpc>
                <a:spcPct val="90000"/>
              </a:lnSpc>
              <a:spcAft>
                <a:spcPts val="600"/>
              </a:spcAft>
            </a:pPr>
            <a:r>
              <a:rPr lang="en-US" sz="2000"/>
              <a:t>Average satisfaction score of 4.2 out of 5, compared to 3.5 for the original interface </a:t>
            </a:r>
          </a:p>
          <a:p>
            <a:pPr algn="ctr">
              <a:lnSpc>
                <a:spcPct val="90000"/>
              </a:lnSpc>
              <a:spcAft>
                <a:spcPts val="600"/>
              </a:spcAft>
            </a:pPr>
            <a:r>
              <a:rPr lang="en-US" sz="2000"/>
              <a:t>"improved usability" </a:t>
            </a:r>
          </a:p>
          <a:p>
            <a:pPr algn="ctr">
              <a:lnSpc>
                <a:spcPct val="90000"/>
              </a:lnSpc>
              <a:spcAft>
                <a:spcPts val="600"/>
              </a:spcAft>
            </a:pPr>
            <a:r>
              <a:rPr lang="en-US" sz="2000"/>
              <a:t>"better layout" </a:t>
            </a:r>
          </a:p>
          <a:p>
            <a:pPr algn="ctr">
              <a:lnSpc>
                <a:spcPct val="90000"/>
              </a:lnSpc>
              <a:spcAft>
                <a:spcPts val="600"/>
              </a:spcAft>
            </a:pPr>
            <a:r>
              <a:rPr lang="en-US" sz="2000"/>
              <a:t>"user-friendly"</a:t>
            </a:r>
          </a:p>
        </p:txBody>
      </p:sp>
      <p:pic>
        <p:nvPicPr>
          <p:cNvPr id="7" name="Picture 6" descr="Graph on document with pen">
            <a:extLst>
              <a:ext uri="{FF2B5EF4-FFF2-40B4-BE49-F238E27FC236}">
                <a16:creationId xmlns:a16="http://schemas.microsoft.com/office/drawing/2014/main" id="{2D9B061C-064B-FA2C-0AC2-0A32628A33BD}"/>
              </a:ext>
            </a:extLst>
          </p:cNvPr>
          <p:cNvPicPr>
            <a:picLocks noChangeAspect="1"/>
          </p:cNvPicPr>
          <p:nvPr/>
        </p:nvPicPr>
        <p:blipFill rotWithShape="1">
          <a:blip r:embed="rId5"/>
          <a:srcRect l="48097" r="11116" b="2"/>
          <a:stretch/>
        </p:blipFill>
        <p:spPr>
          <a:xfrm>
            <a:off x="9113520" y="2093976"/>
            <a:ext cx="2503202" cy="4096512"/>
          </a:xfrm>
          <a:prstGeom prst="rect">
            <a:avLst/>
          </a:prstGeom>
        </p:spPr>
      </p:pic>
      <p:pic>
        <p:nvPicPr>
          <p:cNvPr id="3" name="Recorded Sound">
            <a:hlinkClick r:id="" action="ppaction://media"/>
            <a:extLst>
              <a:ext uri="{FF2B5EF4-FFF2-40B4-BE49-F238E27FC236}">
                <a16:creationId xmlns:a16="http://schemas.microsoft.com/office/drawing/2014/main" id="{D5C26514-8AA4-6A09-8F46-242E8D165D8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00987" y="238539"/>
            <a:ext cx="609600" cy="609600"/>
          </a:xfrm>
          <a:prstGeom prst="rect">
            <a:avLst/>
          </a:prstGeom>
        </p:spPr>
      </p:pic>
    </p:spTree>
    <p:extLst>
      <p:ext uri="{BB962C8B-B14F-4D97-AF65-F5344CB8AC3E}">
        <p14:creationId xmlns:p14="http://schemas.microsoft.com/office/powerpoint/2010/main" val="31474575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7503">
        <p159:morph option="byObject"/>
      </p:transition>
    </mc:Choice>
    <mc:Fallback>
      <p:transition spd="slow" advTm="1175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750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r>
              <a:rPr lang="en-US" sz="5000"/>
              <a:t>Final Evaluation Results</a:t>
            </a:r>
            <a:endParaRPr lang="en-US" sz="5000">
              <a:effectLst/>
            </a:endParaRP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53472E-4D4F-C261-14EE-522585CC2C4C}"/>
              </a:ext>
            </a:extLst>
          </p:cNvPr>
          <p:cNvSpPr txBox="1"/>
          <p:nvPr/>
        </p:nvSpPr>
        <p:spPr>
          <a:xfrm>
            <a:off x="640080" y="2872898"/>
            <a:ext cx="5288280" cy="386318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fontScale="70000" lnSpcReduction="20000"/>
          </a:bodyPr>
          <a:lstStyle/>
          <a:p>
            <a:pPr>
              <a:lnSpc>
                <a:spcPct val="150000"/>
              </a:lnSpc>
              <a:spcAft>
                <a:spcPts val="600"/>
              </a:spcAft>
            </a:pPr>
            <a:r>
              <a:rPr lang="en-US" sz="3200" b="1"/>
              <a:t>Qualitative Feedback</a:t>
            </a:r>
            <a:r>
              <a:rPr lang="en-US" sz="3200"/>
              <a:t>​​</a:t>
            </a:r>
          </a:p>
          <a:p>
            <a:pPr>
              <a:lnSpc>
                <a:spcPct val="150000"/>
              </a:lnSpc>
              <a:spcAft>
                <a:spcPts val="600"/>
              </a:spcAft>
            </a:pPr>
            <a:r>
              <a:rPr lang="en-US" sz="3200"/>
              <a:t>Usability​</a:t>
            </a:r>
          </a:p>
          <a:p>
            <a:pPr marL="457200" indent="-457200">
              <a:lnSpc>
                <a:spcPct val="150000"/>
              </a:lnSpc>
              <a:spcAft>
                <a:spcPts val="600"/>
              </a:spcAft>
              <a:buFont typeface="Arial" panose="020B0604020202020204" pitchFamily="34" charset="0"/>
              <a:buChar char="•"/>
            </a:pPr>
            <a:r>
              <a:rPr lang="en-US" sz="3200"/>
              <a:t>I</a:t>
            </a:r>
            <a:r>
              <a:rPr lang="en-US" sz="3200">
                <a:solidFill>
                  <a:srgbClr val="0D0D0D"/>
                </a:solidFill>
                <a:cs typeface="Arial"/>
              </a:rPr>
              <a:t>ntuitive and easier to navigate</a:t>
            </a:r>
            <a:endParaRPr lang="en-US" sz="3200"/>
          </a:p>
          <a:p>
            <a:pPr>
              <a:lnSpc>
                <a:spcPct val="150000"/>
              </a:lnSpc>
              <a:spcAft>
                <a:spcPts val="600"/>
              </a:spcAft>
            </a:pPr>
            <a:r>
              <a:rPr lang="en-US" sz="3200"/>
              <a:t>Functionality</a:t>
            </a:r>
          </a:p>
          <a:p>
            <a:pPr marL="457200" indent="-457200">
              <a:lnSpc>
                <a:spcPct val="150000"/>
              </a:lnSpc>
              <a:spcAft>
                <a:spcPts val="600"/>
              </a:spcAft>
              <a:buFont typeface="Arial" panose="020B0604020202020204" pitchFamily="34" charset="0"/>
              <a:buChar char="•"/>
            </a:pPr>
            <a:r>
              <a:rPr lang="en-US" sz="3200"/>
              <a:t>A</a:t>
            </a:r>
            <a:r>
              <a:rPr lang="en-US" sz="3200">
                <a:solidFill>
                  <a:srgbClr val="0D0D0D"/>
                </a:solidFill>
                <a:cs typeface="Arial"/>
              </a:rPr>
              <a:t>ppealing and engaging </a:t>
            </a:r>
            <a:endParaRPr lang="en-US" sz="3200"/>
          </a:p>
          <a:p>
            <a:pPr>
              <a:lnSpc>
                <a:spcPct val="150000"/>
              </a:lnSpc>
              <a:spcAft>
                <a:spcPts val="600"/>
              </a:spcAft>
            </a:pPr>
            <a:r>
              <a:rPr lang="en-US" sz="3200"/>
              <a:t>Aesthetic and Design</a:t>
            </a:r>
          </a:p>
          <a:p>
            <a:pPr marL="457200" indent="-457200">
              <a:lnSpc>
                <a:spcPct val="150000"/>
              </a:lnSpc>
              <a:spcAft>
                <a:spcPts val="600"/>
              </a:spcAft>
              <a:buFont typeface="Arial" panose="020B0604020202020204" pitchFamily="34" charset="0"/>
              <a:buChar char="•"/>
            </a:pPr>
            <a:r>
              <a:rPr lang="en-US" sz="3200"/>
              <a:t>Condensed and clean</a:t>
            </a:r>
          </a:p>
        </p:txBody>
      </p:sp>
      <p:pic>
        <p:nvPicPr>
          <p:cNvPr id="30" name="Picture 29" descr="Light bulb on yellow background with sketched light beams and cord">
            <a:extLst>
              <a:ext uri="{FF2B5EF4-FFF2-40B4-BE49-F238E27FC236}">
                <a16:creationId xmlns:a16="http://schemas.microsoft.com/office/drawing/2014/main" id="{48714DB2-3A24-36B9-BDB8-3843BA76FB55}"/>
              </a:ext>
            </a:extLst>
          </p:cNvPr>
          <p:cNvPicPr>
            <a:picLocks noChangeAspect="1"/>
          </p:cNvPicPr>
          <p:nvPr/>
        </p:nvPicPr>
        <p:blipFill rotWithShape="1">
          <a:blip r:embed="rId5"/>
          <a:srcRect l="38314" r="13270"/>
          <a:stretch/>
        </p:blipFill>
        <p:spPr>
          <a:xfrm>
            <a:off x="6789982" y="10"/>
            <a:ext cx="539897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3" name="Recorded Sound">
            <a:hlinkClick r:id="" action="ppaction://media"/>
            <a:extLst>
              <a:ext uri="{FF2B5EF4-FFF2-40B4-BE49-F238E27FC236}">
                <a16:creationId xmlns:a16="http://schemas.microsoft.com/office/drawing/2014/main" id="{FC7B0279-F534-4582-C210-1A133A1DE7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0080" y="203448"/>
            <a:ext cx="609600" cy="609600"/>
          </a:xfrm>
          <a:prstGeom prst="rect">
            <a:avLst/>
          </a:prstGeom>
        </p:spPr>
      </p:pic>
    </p:spTree>
    <p:extLst>
      <p:ext uri="{BB962C8B-B14F-4D97-AF65-F5344CB8AC3E}">
        <p14:creationId xmlns:p14="http://schemas.microsoft.com/office/powerpoint/2010/main" val="34840679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9329">
        <p159:morph option="byObject"/>
      </p:transition>
    </mc:Choice>
    <mc:Fallback>
      <p:transition spd="slow" advTm="7932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32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pPr lvl="0"/>
            <a:r>
              <a:rPr lang="en-US" sz="5400" kern="1200">
                <a:effectLst/>
                <a:latin typeface="+mj-lt"/>
                <a:ea typeface="+mj-ea"/>
                <a:cs typeface="+mj-cs"/>
              </a:rPr>
              <a:t>Discussion </a:t>
            </a:r>
            <a:r>
              <a:rPr lang="en-US" sz="5400"/>
              <a:t>&amp; </a:t>
            </a:r>
            <a:r>
              <a:rPr lang="en-US" sz="5400" kern="1200">
                <a:effectLst/>
                <a:latin typeface="+mj-lt"/>
                <a:ea typeface="+mj-ea"/>
                <a:cs typeface="+mj-cs"/>
              </a:rPr>
              <a:t>Challenges</a:t>
            </a:r>
          </a:p>
        </p:txBody>
      </p:sp>
      <p:sp>
        <p:nvSpPr>
          <p:cNvPr id="2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943D82DC-D92D-EACB-0508-D44A698C25CD}"/>
              </a:ext>
            </a:extLst>
          </p:cNvPr>
          <p:cNvGraphicFramePr>
            <a:graphicFrameLocks noGrp="1"/>
          </p:cNvGraphicFramePr>
          <p:nvPr>
            <p:ph idx="1"/>
            <p:extLst>
              <p:ext uri="{D42A27DB-BD31-4B8C-83A1-F6EECF244321}">
                <p14:modId xmlns:p14="http://schemas.microsoft.com/office/powerpoint/2010/main" val="2255570942"/>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FinalDesignVid4">
            <a:hlinkClick r:id="" action="ppaction://media"/>
            <a:extLst>
              <a:ext uri="{FF2B5EF4-FFF2-40B4-BE49-F238E27FC236}">
                <a16:creationId xmlns:a16="http://schemas.microsoft.com/office/drawing/2014/main" id="{C7B7FFF7-8384-D371-AACF-DFA1B820465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636361" y="396875"/>
            <a:ext cx="730250" cy="730250"/>
          </a:xfrm>
          <a:prstGeom prst="rect">
            <a:avLst/>
          </a:prstGeom>
        </p:spPr>
      </p:pic>
    </p:spTree>
    <p:extLst>
      <p:ext uri="{BB962C8B-B14F-4D97-AF65-F5344CB8AC3E}">
        <p14:creationId xmlns:p14="http://schemas.microsoft.com/office/powerpoint/2010/main" val="36582911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
                                        </p:tgtEl>
                                      </p:cBhvr>
                                    </p:cmd>
                                  </p:childTnLst>
                                </p:cTn>
                              </p:par>
                            </p:childTnLst>
                          </p:cTn>
                        </p:par>
                      </p:childTnLst>
                    </p:cTn>
                  </p:par>
                </p:childTnLst>
              </p:cTn>
              <p:nextCondLst>
                <p:cond evt="onClick" delay="0">
                  <p:tgtEl>
                    <p:spTgt spid="16"/>
                  </p:tgtEl>
                </p:cond>
              </p:nextCondLst>
            </p:seq>
            <p:audio>
              <p:cMediaNode>
                <p:cTn id="7" fill="hold" display="0">
                  <p:stCondLst>
                    <p:cond delay="indefinite"/>
                  </p:stCondLst>
                  <p:endCondLst>
                    <p:cond evt="onStopAudio" delay="0">
                      <p:tgtEl>
                        <p:sldTgt/>
                      </p:tgtEl>
                    </p:cond>
                  </p:endCondLst>
                </p:cTn>
                <p:tgtEl>
                  <p:spTgt spid="1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r>
              <a:rPr lang="en-US" sz="5400"/>
              <a:t>Limitations</a:t>
            </a:r>
          </a:p>
        </p:txBody>
      </p:sp>
      <p:sp>
        <p:nvSpPr>
          <p:cNvPr id="20"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Content Placeholder 2">
            <a:extLst>
              <a:ext uri="{FF2B5EF4-FFF2-40B4-BE49-F238E27FC236}">
                <a16:creationId xmlns:a16="http://schemas.microsoft.com/office/drawing/2014/main" id="{B8D7D441-4303-CC04-F011-55B1B09C1F74}"/>
              </a:ext>
            </a:extLst>
          </p:cNvPr>
          <p:cNvGraphicFramePr>
            <a:graphicFrameLocks noGrp="1"/>
          </p:cNvGraphicFramePr>
          <p:nvPr>
            <p:ph idx="1"/>
            <p:extLst>
              <p:ext uri="{D42A27DB-BD31-4B8C-83A1-F6EECF244321}">
                <p14:modId xmlns:p14="http://schemas.microsoft.com/office/powerpoint/2010/main" val="214850387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0" name="ElevenLabs_2024-04-26T22_25_23_Amon_McAllister_ivc_s50_sb76_se100_b_m2">
            <a:hlinkClick r:id="" action="ppaction://media"/>
            <a:extLst>
              <a:ext uri="{FF2B5EF4-FFF2-40B4-BE49-F238E27FC236}">
                <a16:creationId xmlns:a16="http://schemas.microsoft.com/office/drawing/2014/main" id="{A611A968-36CC-67E3-13FA-B19C3D805D5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02230" y="636361"/>
            <a:ext cx="730250" cy="730250"/>
          </a:xfrm>
          <a:prstGeom prst="rect">
            <a:avLst/>
          </a:prstGeom>
        </p:spPr>
      </p:pic>
    </p:spTree>
    <p:extLst>
      <p:ext uri="{BB962C8B-B14F-4D97-AF65-F5344CB8AC3E}">
        <p14:creationId xmlns:p14="http://schemas.microsoft.com/office/powerpoint/2010/main" val="11235501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205" fill="hold"/>
                                        <p:tgtEl>
                                          <p:spTgt spid="10"/>
                                        </p:tgtEl>
                                      </p:cBhvr>
                                    </p:cmd>
                                  </p:childTnLst>
                                </p:cTn>
                              </p:par>
                            </p:childTnLst>
                          </p:cTn>
                        </p:par>
                      </p:childTnLst>
                    </p:cTn>
                  </p:par>
                </p:childTnLst>
              </p:cTn>
              <p:nextCondLst>
                <p:cond evt="onClick" delay="0">
                  <p:tgtEl>
                    <p:spTgt spid="10"/>
                  </p:tgtEl>
                </p:cond>
              </p:nextCondLst>
            </p:seq>
            <p:audio>
              <p:cMediaNode>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1153572"/>
            <a:ext cx="3200400" cy="4461163"/>
          </a:xfrm>
        </p:spPr>
        <p:txBody>
          <a:bodyPr>
            <a:normAutofit/>
          </a:bodyPr>
          <a:lstStyle/>
          <a:p>
            <a:pPr lvl="0"/>
            <a:r>
              <a:rPr lang="en-US" kern="1200">
                <a:solidFill>
                  <a:srgbClr val="FFFFFF"/>
                </a:solidFill>
                <a:effectLst/>
                <a:latin typeface="+mj-lt"/>
                <a:ea typeface="+mj-ea"/>
                <a:cs typeface="+mj-cs"/>
              </a:rPr>
              <a:t>Conclusions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p:cNvSpPr>
            <a:spLocks noGrp="1"/>
          </p:cNvSpPr>
          <p:nvPr>
            <p:ph idx="1"/>
          </p:nvPr>
        </p:nvSpPr>
        <p:spPr>
          <a:xfrm>
            <a:off x="4447308" y="591344"/>
            <a:ext cx="6906491" cy="5585619"/>
          </a:xfrm>
        </p:spPr>
        <p:txBody>
          <a:bodyPr anchor="ctr">
            <a:normAutofit/>
          </a:bodyPr>
          <a:lstStyle/>
          <a:p>
            <a:pPr marL="0" indent="0">
              <a:buNone/>
            </a:pPr>
            <a:r>
              <a:rPr lang="en-US" b="0" i="0">
                <a:effectLst/>
                <a:highlight>
                  <a:srgbClr val="FFFFFF"/>
                </a:highlight>
                <a:latin typeface="Times New Roman" panose="02020603050405020304" pitchFamily="18" charset="0"/>
              </a:rPr>
              <a:t>Importance of intuitive design features</a:t>
            </a:r>
          </a:p>
          <a:p>
            <a:pPr marL="0" indent="0">
              <a:lnSpc>
                <a:spcPct val="150000"/>
              </a:lnSpc>
              <a:buNone/>
            </a:pPr>
            <a:r>
              <a:rPr lang="en-US" b="1" i="0">
                <a:effectLst/>
                <a:highlight>
                  <a:srgbClr val="FFFFFF"/>
                </a:highlight>
                <a:latin typeface="Times New Roman" panose="02020603050405020304" pitchFamily="18" charset="0"/>
              </a:rPr>
              <a:t>Usability Issues and Recommendations</a:t>
            </a:r>
          </a:p>
          <a:p>
            <a:pPr rtl="0" fontAlgn="base"/>
            <a:r>
              <a:rPr lang="en-US" i="0">
                <a:effectLst/>
                <a:highlight>
                  <a:srgbClr val="FFFFFF"/>
                </a:highlight>
                <a:latin typeface="Times New Roman" panose="02020603050405020304" pitchFamily="18" charset="0"/>
              </a:rPr>
              <a:t>Navigation Complexity</a:t>
            </a:r>
          </a:p>
          <a:p>
            <a:pPr rtl="0" fontAlgn="base"/>
            <a:r>
              <a:rPr lang="en-US" i="0">
                <a:effectLst/>
                <a:highlight>
                  <a:srgbClr val="FFFFFF"/>
                </a:highlight>
                <a:latin typeface="Times New Roman" panose="02020603050405020304" pitchFamily="18" charset="0"/>
              </a:rPr>
              <a:t>Error Reporting</a:t>
            </a:r>
          </a:p>
          <a:p>
            <a:pPr rtl="0" fontAlgn="base"/>
            <a:r>
              <a:rPr lang="en-US" i="0">
                <a:effectLst/>
                <a:highlight>
                  <a:srgbClr val="FFFFFF"/>
                </a:highlight>
                <a:latin typeface="Times New Roman" panose="02020603050405020304" pitchFamily="18" charset="0"/>
              </a:rPr>
              <a:t>Information Overload</a:t>
            </a:r>
          </a:p>
          <a:p>
            <a:pPr marL="0" indent="0" rtl="0" fontAlgn="base">
              <a:lnSpc>
                <a:spcPct val="150000"/>
              </a:lnSpc>
              <a:buNone/>
            </a:pPr>
            <a:r>
              <a:rPr lang="en-US" b="1" i="0">
                <a:effectLst/>
                <a:highlight>
                  <a:srgbClr val="FFFFFF"/>
                </a:highlight>
                <a:latin typeface="Times New Roman" panose="02020603050405020304" pitchFamily="18" charset="0"/>
              </a:rPr>
              <a:t>Areas of Future Work</a:t>
            </a:r>
            <a:endParaRPr lang="en-US" b="0" i="0">
              <a:effectLst/>
              <a:highlight>
                <a:srgbClr val="FFFFFF"/>
              </a:highlight>
              <a:latin typeface="Segoe UI" panose="020B0502040204020203" pitchFamily="34" charset="0"/>
            </a:endParaRPr>
          </a:p>
          <a:p>
            <a:pPr rtl="0" fontAlgn="base"/>
            <a:r>
              <a:rPr lang="en-US" i="0">
                <a:effectLst/>
                <a:highlight>
                  <a:srgbClr val="FFFFFF"/>
                </a:highlight>
                <a:latin typeface="Times New Roman" panose="02020603050405020304" pitchFamily="18" charset="0"/>
              </a:rPr>
              <a:t>Adaptive Interfaces</a:t>
            </a:r>
          </a:p>
          <a:p>
            <a:pPr rtl="0" fontAlgn="base"/>
            <a:r>
              <a:rPr lang="en-US" i="0">
                <a:effectLst/>
                <a:highlight>
                  <a:srgbClr val="FFFFFF"/>
                </a:highlight>
                <a:latin typeface="Times New Roman" panose="02020603050405020304" pitchFamily="18" charset="0"/>
              </a:rPr>
              <a:t>Longitudinal Studies</a:t>
            </a:r>
          </a:p>
          <a:p>
            <a:pPr rtl="0" fontAlgn="base"/>
            <a:r>
              <a:rPr lang="en-US" i="0">
                <a:effectLst/>
                <a:highlight>
                  <a:srgbClr val="FFFFFF"/>
                </a:highlight>
                <a:latin typeface="Times New Roman" panose="02020603050405020304" pitchFamily="18" charset="0"/>
              </a:rPr>
              <a:t>Cross-Platform Usability</a:t>
            </a:r>
            <a:endParaRPr lang="en-US"/>
          </a:p>
        </p:txBody>
      </p:sp>
      <p:pic>
        <p:nvPicPr>
          <p:cNvPr id="4" name="Recorded Sound">
            <a:hlinkClick r:id="" action="ppaction://media"/>
            <a:extLst>
              <a:ext uri="{FF2B5EF4-FFF2-40B4-BE49-F238E27FC236}">
                <a16:creationId xmlns:a16="http://schemas.microsoft.com/office/drawing/2014/main" id="{38DC3468-F505-28B6-FF15-43DBD820B76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86834" y="259286"/>
            <a:ext cx="609600" cy="609600"/>
          </a:xfrm>
          <a:prstGeom prst="rect">
            <a:avLst/>
          </a:prstGeom>
        </p:spPr>
      </p:pic>
    </p:spTree>
    <p:extLst>
      <p:ext uri="{BB962C8B-B14F-4D97-AF65-F5344CB8AC3E}">
        <p14:creationId xmlns:p14="http://schemas.microsoft.com/office/powerpoint/2010/main" val="20958010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47964">
        <p159:morph option="byObject"/>
      </p:transition>
    </mc:Choice>
    <mc:Fallback>
      <p:transition spd="slow" advTm="1479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9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a:normAutofit/>
          </a:bodyPr>
          <a:lstStyle/>
          <a:p>
            <a:pPr lvl="0"/>
            <a:r>
              <a:rPr lang="en-US" sz="5400" kern="1200">
                <a:effectLst/>
                <a:latin typeface="+mj-lt"/>
                <a:ea typeface="+mj-ea"/>
                <a:cs typeface="+mj-cs"/>
              </a:rPr>
              <a:t>References / Works Cited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38200" y="1929384"/>
            <a:ext cx="10515600" cy="4251960"/>
          </a:xfrm>
        </p:spPr>
        <p:txBody>
          <a:bodyPr vert="horz" lIns="91440" tIns="45720" rIns="91440" bIns="45720" rtlCol="0">
            <a:normAutofit/>
          </a:bodyPr>
          <a:lstStyle/>
          <a:p>
            <a:r>
              <a:rPr lang="en-US" sz="2200">
                <a:ea typeface="+mn-lt"/>
                <a:cs typeface="+mn-lt"/>
              </a:rPr>
              <a:t>Automotive Safety Institute. (2022, April 8). The future of vehicle inspections. </a:t>
            </a:r>
            <a:r>
              <a:rPr lang="en-US" sz="2200" i="1">
                <a:ea typeface="+mn-lt"/>
                <a:cs typeface="+mn-lt"/>
              </a:rPr>
              <a:t>Automotive Safety Today</a:t>
            </a:r>
            <a:r>
              <a:rPr lang="en-US" sz="2200">
                <a:ea typeface="+mn-lt"/>
                <a:cs typeface="+mn-lt"/>
              </a:rPr>
              <a:t>. </a:t>
            </a:r>
            <a:r>
              <a:rPr lang="en-US" sz="2200">
                <a:ea typeface="+mn-lt"/>
                <a:cs typeface="+mn-lt"/>
                <a:hlinkClick r:id="rId2"/>
              </a:rPr>
              <a:t>http://www.automotivesafetytoday.org/the-future-of-vehicle-inspections</a:t>
            </a:r>
            <a:endParaRPr lang="en-US" sz="2200">
              <a:ea typeface="+mn-lt"/>
              <a:cs typeface="+mn-lt"/>
            </a:endParaRPr>
          </a:p>
          <a:p>
            <a:r>
              <a:rPr lang="en-US" sz="2200">
                <a:ea typeface="+mn-lt"/>
                <a:cs typeface="+mn-lt"/>
              </a:rPr>
              <a:t>Gomez, C., &amp; Patel, R. (2021). Comparing manual and digital methods for vehicle inspections. In </a:t>
            </a:r>
            <a:r>
              <a:rPr lang="en-US" sz="2200" i="1">
                <a:ea typeface="+mn-lt"/>
                <a:cs typeface="+mn-lt"/>
              </a:rPr>
              <a:t>Proceedings of the International Conference on Automotive Innovations</a:t>
            </a:r>
            <a:r>
              <a:rPr lang="en-US" sz="2200">
                <a:ea typeface="+mn-lt"/>
                <a:cs typeface="+mn-lt"/>
              </a:rPr>
              <a:t> (pp. 345-356). Automotive Society.</a:t>
            </a:r>
          </a:p>
          <a:p>
            <a:r>
              <a:rPr lang="en-US" sz="2200">
                <a:ea typeface="+mn-lt"/>
                <a:cs typeface="+mn-lt"/>
              </a:rPr>
              <a:t>Lee, K., &amp; Patel, S. (2020). User satisfaction and technology acceptance in automated vehicle inspections. </a:t>
            </a:r>
            <a:r>
              <a:rPr lang="en-US" sz="2200" i="1">
                <a:ea typeface="+mn-lt"/>
                <a:cs typeface="+mn-lt"/>
              </a:rPr>
              <a:t>Journal of Automotive Technology</a:t>
            </a:r>
            <a:r>
              <a:rPr lang="en-US" sz="2200">
                <a:ea typeface="+mn-lt"/>
                <a:cs typeface="+mn-lt"/>
              </a:rPr>
              <a:t>, 24(3), 157-172. </a:t>
            </a:r>
            <a:r>
              <a:rPr lang="en-US" sz="2200">
                <a:ea typeface="+mn-lt"/>
                <a:cs typeface="+mn-lt"/>
                <a:hlinkClick r:id="rId3"/>
              </a:rPr>
              <a:t>https://doi.org/10.1016/j.jautotec.2020.03.004</a:t>
            </a:r>
            <a:endParaRPr lang="en-US" sz="2200">
              <a:ea typeface="+mn-lt"/>
              <a:cs typeface="+mn-lt"/>
            </a:endParaRPr>
          </a:p>
          <a:p>
            <a:r>
              <a:rPr lang="en-US" sz="2200">
                <a:ea typeface="+mn-lt"/>
                <a:cs typeface="+mn-lt"/>
              </a:rPr>
              <a:t>Smith, J. A., &amp; Jones, M. J. (2019). </a:t>
            </a:r>
            <a:r>
              <a:rPr lang="en-US" sz="2200" i="1">
                <a:ea typeface="+mn-lt"/>
                <a:cs typeface="+mn-lt"/>
              </a:rPr>
              <a:t>Digital innovations in vehicle inspection</a:t>
            </a:r>
            <a:r>
              <a:rPr lang="en-US" sz="2200">
                <a:ea typeface="+mn-lt"/>
                <a:cs typeface="+mn-lt"/>
              </a:rPr>
              <a:t>. Tech Press.</a:t>
            </a:r>
            <a:endParaRPr lang="en-US" sz="2200">
              <a:ea typeface="Calibri"/>
              <a:cs typeface="Calibri"/>
            </a:endParaRPr>
          </a:p>
        </p:txBody>
      </p:sp>
    </p:spTree>
    <p:extLst>
      <p:ext uri="{BB962C8B-B14F-4D97-AF65-F5344CB8AC3E}">
        <p14:creationId xmlns:p14="http://schemas.microsoft.com/office/powerpoint/2010/main" val="3569785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pPr lvl="0"/>
            <a:r>
              <a:rPr lang="en-US" sz="5000" kern="1200">
                <a:effectLst/>
                <a:latin typeface="+mj-lt"/>
                <a:ea typeface="+mj-ea"/>
                <a:cs typeface="+mj-cs"/>
              </a:rPr>
              <a:t>Introduction Problem</a:t>
            </a:r>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823065C7-D8F0-3BD8-C4E1-FAD38415FB75}"/>
              </a:ext>
            </a:extLst>
          </p:cNvPr>
          <p:cNvGraphicFramePr>
            <a:graphicFrameLocks noGrp="1"/>
          </p:cNvGraphicFramePr>
          <p:nvPr>
            <p:ph idx="1"/>
            <p:extLst>
              <p:ext uri="{D42A27DB-BD31-4B8C-83A1-F6EECF244321}">
                <p14:modId xmlns:p14="http://schemas.microsoft.com/office/powerpoint/2010/main" val="140526676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0" name="Introduction-Problem">
            <a:hlinkClick r:id="" action="ppaction://media"/>
            <a:extLst>
              <a:ext uri="{FF2B5EF4-FFF2-40B4-BE49-F238E27FC236}">
                <a16:creationId xmlns:a16="http://schemas.microsoft.com/office/drawing/2014/main" id="{4F80DDEF-D3B5-D1AC-1ECD-BF0DDEC63F9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66247" y="396875"/>
            <a:ext cx="730250" cy="730250"/>
          </a:xfrm>
          <a:prstGeom prst="rect">
            <a:avLst/>
          </a:prstGeom>
        </p:spPr>
      </p:pic>
    </p:spTree>
    <p:extLst>
      <p:ext uri="{BB962C8B-B14F-4D97-AF65-F5344CB8AC3E}">
        <p14:creationId xmlns:p14="http://schemas.microsoft.com/office/powerpoint/2010/main" val="478703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432" fill="hold"/>
                                        <p:tgtEl>
                                          <p:spTgt spid="40"/>
                                        </p:tgtEl>
                                      </p:cBhvr>
                                    </p:cmd>
                                  </p:childTnLst>
                                </p:cTn>
                              </p:par>
                            </p:childTnLst>
                          </p:cTn>
                        </p:par>
                      </p:childTnLst>
                    </p:cTn>
                  </p:par>
                </p:childTnLst>
              </p:cTn>
              <p:nextCondLst>
                <p:cond evt="onClick" delay="0">
                  <p:tgtEl>
                    <p:spTgt spid="40"/>
                  </p:tgtEl>
                </p:cond>
              </p:nextCondLst>
            </p:seq>
            <p:audio>
              <p:cMediaNode>
                <p:cTn id="7" fill="hold" display="0">
                  <p:stCondLst>
                    <p:cond delay="indefinite"/>
                  </p:stCondLst>
                  <p:endCondLst>
                    <p:cond evt="onStopAudio" delay="0">
                      <p:tgtEl>
                        <p:sldTgt/>
                      </p:tgtEl>
                    </p:cond>
                  </p:endCondLst>
                </p:cTn>
                <p:tgtEl>
                  <p:spTgt spid="4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5000" y="640823"/>
            <a:ext cx="3418659" cy="5583148"/>
          </a:xfrm>
        </p:spPr>
        <p:txBody>
          <a:bodyPr anchor="ctr">
            <a:normAutofit/>
          </a:bodyPr>
          <a:lstStyle/>
          <a:p>
            <a:pPr lvl="0"/>
            <a:r>
              <a:rPr lang="en-US" sz="5000" kern="1200">
                <a:effectLst/>
                <a:latin typeface="+mj-lt"/>
                <a:ea typeface="+mj-ea"/>
                <a:cs typeface="+mj-cs"/>
              </a:rPr>
              <a:t>Literature Review / Background</a:t>
            </a:r>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9493A25-DDEE-1891-8C38-50823BEFAE31}"/>
              </a:ext>
            </a:extLst>
          </p:cNvPr>
          <p:cNvGraphicFramePr>
            <a:graphicFrameLocks noGrp="1"/>
          </p:cNvGraphicFramePr>
          <p:nvPr>
            <p:ph idx="1"/>
            <p:extLst>
              <p:ext uri="{D42A27DB-BD31-4B8C-83A1-F6EECF244321}">
                <p14:modId xmlns:p14="http://schemas.microsoft.com/office/powerpoint/2010/main" val="3953692954"/>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1" name="LitReview-Background">
            <a:hlinkClick r:id="" action="ppaction://media"/>
            <a:extLst>
              <a:ext uri="{FF2B5EF4-FFF2-40B4-BE49-F238E27FC236}">
                <a16:creationId xmlns:a16="http://schemas.microsoft.com/office/drawing/2014/main" id="{867CA07D-D95D-5E61-42D2-1FF59E46473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66247" y="396875"/>
            <a:ext cx="730250" cy="730250"/>
          </a:xfrm>
          <a:prstGeom prst="rect">
            <a:avLst/>
          </a:prstGeom>
        </p:spPr>
      </p:pic>
    </p:spTree>
    <p:extLst>
      <p:ext uri="{BB962C8B-B14F-4D97-AF65-F5344CB8AC3E}">
        <p14:creationId xmlns:p14="http://schemas.microsoft.com/office/powerpoint/2010/main" val="3829651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1"/>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536" fill="hold"/>
                                        <p:tgtEl>
                                          <p:spTgt spid="31"/>
                                        </p:tgtEl>
                                      </p:cBhvr>
                                    </p:cmd>
                                  </p:childTnLst>
                                </p:cTn>
                              </p:par>
                            </p:childTnLst>
                          </p:cTn>
                        </p:par>
                      </p:childTnLst>
                    </p:cTn>
                  </p:par>
                </p:childTnLst>
              </p:cTn>
              <p:nextCondLst>
                <p:cond evt="onClick" delay="0">
                  <p:tgtEl>
                    <p:spTgt spid="31"/>
                  </p:tgtEl>
                </p:cond>
              </p:nextCondLst>
            </p:seq>
            <p:audio>
              <p:cMediaNode>
                <p:cTn id="7" fill="hold" display="0">
                  <p:stCondLst>
                    <p:cond delay="indefinite"/>
                  </p:stCondLst>
                  <p:endCondLst>
                    <p:cond evt="onStopAudio" delay="0">
                      <p:tgtEl>
                        <p:sldTgt/>
                      </p:tgtEl>
                    </p:cond>
                  </p:endCondLst>
                </p:cTn>
                <p:tgtEl>
                  <p:spTgt spid="3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 name="2024-04-18_15-41-40">
            <a:hlinkClick r:id="" action="ppaction://media"/>
            <a:extLst>
              <a:ext uri="{FF2B5EF4-FFF2-40B4-BE49-F238E27FC236}">
                <a16:creationId xmlns:a16="http://schemas.microsoft.com/office/drawing/2014/main" id="{254E12DC-8C75-0267-95AA-720F3986120D}"/>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310851" y="0"/>
            <a:ext cx="5629180" cy="6858000"/>
          </a:xfrm>
          <a:prstGeom prst="rect">
            <a:avLst/>
          </a:prstGeom>
        </p:spPr>
      </p:pic>
      <p:pic>
        <p:nvPicPr>
          <p:cNvPr id="4" name="FinalDeignVid">
            <a:hlinkClick r:id="" action="ppaction://media"/>
            <a:extLst>
              <a:ext uri="{FF2B5EF4-FFF2-40B4-BE49-F238E27FC236}">
                <a16:creationId xmlns:a16="http://schemas.microsoft.com/office/drawing/2014/main" id="{0DF9B027-3011-A8FF-924B-B70F94D3952B}"/>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266247" y="396875"/>
            <a:ext cx="730250" cy="730250"/>
          </a:xfrm>
          <a:prstGeom prst="rect">
            <a:avLst/>
          </a:prstGeom>
        </p:spPr>
      </p:pic>
    </p:spTree>
    <p:extLst>
      <p:ext uri="{BB962C8B-B14F-4D97-AF65-F5344CB8AC3E}">
        <p14:creationId xmlns:p14="http://schemas.microsoft.com/office/powerpoint/2010/main" val="274705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94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0968" fill="hold"/>
                                        <p:tgtEl>
                                          <p:spTgt spid="4"/>
                                        </p:tgtEl>
                                      </p:cBhvr>
                                    </p:cmd>
                                  </p:childTnLst>
                                </p:cTn>
                              </p:par>
                            </p:childTnLst>
                          </p:cTn>
                        </p:par>
                      </p:childTnLst>
                    </p:cTn>
                  </p:par>
                </p:childTnLst>
              </p:cTn>
              <p:nextCondLst>
                <p:cond evt="onClick" delay="0">
                  <p:tgtEl>
                    <p:spTgt spid="4"/>
                  </p:tgtEl>
                </p:cond>
              </p:nextCondLst>
            </p:seq>
            <p:audio>
              <p:cMediaNode>
                <p:cTn id="18"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F7B7-EECD-D220-58B1-AFD60DED30FB}"/>
              </a:ext>
            </a:extLst>
          </p:cNvPr>
          <p:cNvSpPr>
            <a:spLocks noGrp="1"/>
          </p:cNvSpPr>
          <p:nvPr>
            <p:ph type="title"/>
          </p:nvPr>
        </p:nvSpPr>
        <p:spPr>
          <a:xfrm>
            <a:off x="521898" y="5691"/>
            <a:ext cx="10515600" cy="1325563"/>
          </a:xfrm>
        </p:spPr>
        <p:txBody>
          <a:bodyPr/>
          <a:lstStyle/>
          <a:p>
            <a:r>
              <a:rPr lang="en-US">
                <a:solidFill>
                  <a:schemeClr val="bg1"/>
                </a:solidFill>
                <a:ea typeface="Calibri Light"/>
                <a:cs typeface="Calibri Light"/>
              </a:rPr>
              <a:t>Final Design</a:t>
            </a:r>
            <a:endParaRPr lang="en-US">
              <a:solidFill>
                <a:schemeClr val="bg1"/>
              </a:solidFill>
            </a:endParaRPr>
          </a:p>
        </p:txBody>
      </p:sp>
      <p:pic>
        <p:nvPicPr>
          <p:cNvPr id="4" name="Picture 3" descr="A screenshot of a login form&#10;&#10;Description automatically generated">
            <a:extLst>
              <a:ext uri="{FF2B5EF4-FFF2-40B4-BE49-F238E27FC236}">
                <a16:creationId xmlns:a16="http://schemas.microsoft.com/office/drawing/2014/main" id="{96C90134-F296-F86A-064D-ED4C1491EB43}"/>
              </a:ext>
            </a:extLst>
          </p:cNvPr>
          <p:cNvPicPr>
            <a:picLocks noChangeAspect="1"/>
          </p:cNvPicPr>
          <p:nvPr/>
        </p:nvPicPr>
        <p:blipFill>
          <a:blip r:embed="rId5"/>
          <a:stretch>
            <a:fillRect/>
          </a:stretch>
        </p:blipFill>
        <p:spPr>
          <a:xfrm>
            <a:off x="247269" y="1452113"/>
            <a:ext cx="2772048" cy="5405887"/>
          </a:xfrm>
          <a:prstGeom prst="rect">
            <a:avLst/>
          </a:prstGeom>
        </p:spPr>
      </p:pic>
      <p:pic>
        <p:nvPicPr>
          <p:cNvPr id="5" name="Picture 4" descr="A screen shot of a phone&#10;&#10;Description automatically generated">
            <a:extLst>
              <a:ext uri="{FF2B5EF4-FFF2-40B4-BE49-F238E27FC236}">
                <a16:creationId xmlns:a16="http://schemas.microsoft.com/office/drawing/2014/main" id="{25C145BD-B122-A623-4185-17AF7B0A0B87}"/>
              </a:ext>
            </a:extLst>
          </p:cNvPr>
          <p:cNvPicPr>
            <a:picLocks noChangeAspect="1"/>
          </p:cNvPicPr>
          <p:nvPr/>
        </p:nvPicPr>
        <p:blipFill>
          <a:blip r:embed="rId6"/>
          <a:stretch>
            <a:fillRect/>
          </a:stretch>
        </p:blipFill>
        <p:spPr>
          <a:xfrm>
            <a:off x="3085295" y="1446508"/>
            <a:ext cx="3063818" cy="5411493"/>
          </a:xfrm>
          <a:prstGeom prst="rect">
            <a:avLst/>
          </a:prstGeom>
        </p:spPr>
      </p:pic>
      <p:pic>
        <p:nvPicPr>
          <p:cNvPr id="6" name="Picture 5" descr="A screen shot of a phone&#10;&#10;Description automatically generated">
            <a:extLst>
              <a:ext uri="{FF2B5EF4-FFF2-40B4-BE49-F238E27FC236}">
                <a16:creationId xmlns:a16="http://schemas.microsoft.com/office/drawing/2014/main" id="{930AE30A-FE94-3562-6246-B2CB8F4ED8FA}"/>
              </a:ext>
            </a:extLst>
          </p:cNvPr>
          <p:cNvPicPr>
            <a:picLocks noChangeAspect="1"/>
          </p:cNvPicPr>
          <p:nvPr/>
        </p:nvPicPr>
        <p:blipFill>
          <a:blip r:embed="rId7"/>
          <a:stretch>
            <a:fillRect/>
          </a:stretch>
        </p:blipFill>
        <p:spPr>
          <a:xfrm>
            <a:off x="5964038" y="1304440"/>
            <a:ext cx="2782398" cy="5540644"/>
          </a:xfrm>
          <a:prstGeom prst="rect">
            <a:avLst/>
          </a:prstGeom>
        </p:spPr>
      </p:pic>
      <p:pic>
        <p:nvPicPr>
          <p:cNvPr id="7" name="Picture 6" descr="A screenshot of a phone&#10;&#10;Description automatically generated">
            <a:extLst>
              <a:ext uri="{FF2B5EF4-FFF2-40B4-BE49-F238E27FC236}">
                <a16:creationId xmlns:a16="http://schemas.microsoft.com/office/drawing/2014/main" id="{5C1C9636-1427-ECF0-61AB-770B8410CB8B}"/>
              </a:ext>
            </a:extLst>
          </p:cNvPr>
          <p:cNvPicPr>
            <a:picLocks noChangeAspect="1"/>
          </p:cNvPicPr>
          <p:nvPr/>
        </p:nvPicPr>
        <p:blipFill>
          <a:blip r:embed="rId8"/>
          <a:stretch>
            <a:fillRect/>
          </a:stretch>
        </p:blipFill>
        <p:spPr>
          <a:xfrm>
            <a:off x="8785256" y="1446508"/>
            <a:ext cx="2732267" cy="5217763"/>
          </a:xfrm>
          <a:prstGeom prst="rect">
            <a:avLst/>
          </a:prstGeom>
        </p:spPr>
      </p:pic>
      <p:pic>
        <p:nvPicPr>
          <p:cNvPr id="3" name="FinalDesign1">
            <a:hlinkClick r:id="" action="ppaction://media"/>
            <a:extLst>
              <a:ext uri="{FF2B5EF4-FFF2-40B4-BE49-F238E27FC236}">
                <a16:creationId xmlns:a16="http://schemas.microsoft.com/office/drawing/2014/main" id="{686F49A4-E5B4-987F-B9E2-4F0ABEB634F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444875" y="298904"/>
            <a:ext cx="730250" cy="730250"/>
          </a:xfrm>
          <a:prstGeom prst="rect">
            <a:avLst/>
          </a:prstGeom>
        </p:spPr>
      </p:pic>
    </p:spTree>
    <p:extLst>
      <p:ext uri="{BB962C8B-B14F-4D97-AF65-F5344CB8AC3E}">
        <p14:creationId xmlns:p14="http://schemas.microsoft.com/office/powerpoint/2010/main" val="108576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3240"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F7B7-EECD-D220-58B1-AFD60DED30FB}"/>
              </a:ext>
            </a:extLst>
          </p:cNvPr>
          <p:cNvSpPr>
            <a:spLocks noGrp="1"/>
          </p:cNvSpPr>
          <p:nvPr>
            <p:ph type="title"/>
          </p:nvPr>
        </p:nvSpPr>
        <p:spPr>
          <a:xfrm>
            <a:off x="521898" y="5691"/>
            <a:ext cx="10515600" cy="1325563"/>
          </a:xfrm>
        </p:spPr>
        <p:txBody>
          <a:bodyPr/>
          <a:lstStyle/>
          <a:p>
            <a:r>
              <a:rPr lang="en-US">
                <a:solidFill>
                  <a:schemeClr val="bg1"/>
                </a:solidFill>
                <a:ea typeface="Calibri Light"/>
                <a:cs typeface="Calibri Light"/>
              </a:rPr>
              <a:t>Final Design</a:t>
            </a:r>
            <a:endParaRPr lang="en-US">
              <a:solidFill>
                <a:schemeClr val="bg1"/>
              </a:solidFill>
            </a:endParaRPr>
          </a:p>
        </p:txBody>
      </p:sp>
      <p:pic>
        <p:nvPicPr>
          <p:cNvPr id="3" name="Picture 2" descr="A screenshot of a phone&#10;&#10;Description automatically generated">
            <a:extLst>
              <a:ext uri="{FF2B5EF4-FFF2-40B4-BE49-F238E27FC236}">
                <a16:creationId xmlns:a16="http://schemas.microsoft.com/office/drawing/2014/main" id="{D73EBCF4-FCD1-625C-BF88-7322720BEE8F}"/>
              </a:ext>
            </a:extLst>
          </p:cNvPr>
          <p:cNvPicPr>
            <a:picLocks noChangeAspect="1"/>
          </p:cNvPicPr>
          <p:nvPr/>
        </p:nvPicPr>
        <p:blipFill>
          <a:blip r:embed="rId4"/>
          <a:stretch>
            <a:fillRect/>
          </a:stretch>
        </p:blipFill>
        <p:spPr>
          <a:xfrm>
            <a:off x="133747" y="1214034"/>
            <a:ext cx="2703014" cy="5450238"/>
          </a:xfrm>
          <a:prstGeom prst="rect">
            <a:avLst/>
          </a:prstGeom>
        </p:spPr>
      </p:pic>
      <p:pic>
        <p:nvPicPr>
          <p:cNvPr id="8" name="Picture 7" descr="A screen shot of a phone&#10;&#10;Description automatically generated">
            <a:extLst>
              <a:ext uri="{FF2B5EF4-FFF2-40B4-BE49-F238E27FC236}">
                <a16:creationId xmlns:a16="http://schemas.microsoft.com/office/drawing/2014/main" id="{DF55B326-02B4-F40B-5CD1-9A8F97C8F578}"/>
              </a:ext>
            </a:extLst>
          </p:cNvPr>
          <p:cNvPicPr>
            <a:picLocks noChangeAspect="1"/>
          </p:cNvPicPr>
          <p:nvPr/>
        </p:nvPicPr>
        <p:blipFill>
          <a:blip r:embed="rId5"/>
          <a:stretch>
            <a:fillRect/>
          </a:stretch>
        </p:blipFill>
        <p:spPr>
          <a:xfrm>
            <a:off x="2838937" y="1239864"/>
            <a:ext cx="2704125" cy="5424408"/>
          </a:xfrm>
          <a:prstGeom prst="rect">
            <a:avLst/>
          </a:prstGeom>
        </p:spPr>
      </p:pic>
      <p:pic>
        <p:nvPicPr>
          <p:cNvPr id="9" name="Picture 8" descr="A screen shot of a phone&#10;&#10;Description automatically generated">
            <a:extLst>
              <a:ext uri="{FF2B5EF4-FFF2-40B4-BE49-F238E27FC236}">
                <a16:creationId xmlns:a16="http://schemas.microsoft.com/office/drawing/2014/main" id="{82787EFE-32AA-0FBB-F43B-443199769959}"/>
              </a:ext>
            </a:extLst>
          </p:cNvPr>
          <p:cNvPicPr>
            <a:picLocks noChangeAspect="1"/>
          </p:cNvPicPr>
          <p:nvPr/>
        </p:nvPicPr>
        <p:blipFill>
          <a:blip r:embed="rId6"/>
          <a:stretch>
            <a:fillRect/>
          </a:stretch>
        </p:blipFill>
        <p:spPr>
          <a:xfrm>
            <a:off x="5537973" y="1330271"/>
            <a:ext cx="2730462" cy="5501899"/>
          </a:xfrm>
          <a:prstGeom prst="rect">
            <a:avLst/>
          </a:prstGeom>
        </p:spPr>
      </p:pic>
      <p:pic>
        <p:nvPicPr>
          <p:cNvPr id="10" name="Picture 9" descr="A screen shot of a phone&#10;&#10;Description automatically generated">
            <a:extLst>
              <a:ext uri="{FF2B5EF4-FFF2-40B4-BE49-F238E27FC236}">
                <a16:creationId xmlns:a16="http://schemas.microsoft.com/office/drawing/2014/main" id="{BD4FDDA2-106B-F408-6376-D6396BA49530}"/>
              </a:ext>
            </a:extLst>
          </p:cNvPr>
          <p:cNvPicPr>
            <a:picLocks noChangeAspect="1"/>
          </p:cNvPicPr>
          <p:nvPr/>
        </p:nvPicPr>
        <p:blipFill>
          <a:blip r:embed="rId7"/>
          <a:stretch>
            <a:fillRect/>
          </a:stretch>
        </p:blipFill>
        <p:spPr>
          <a:xfrm>
            <a:off x="8257578" y="1330270"/>
            <a:ext cx="2715657" cy="5527730"/>
          </a:xfrm>
          <a:prstGeom prst="rect">
            <a:avLst/>
          </a:prstGeom>
        </p:spPr>
      </p:pic>
      <p:pic>
        <p:nvPicPr>
          <p:cNvPr id="4" name="FinalDesign2">
            <a:hlinkClick r:id="" action="ppaction://media"/>
            <a:extLst>
              <a:ext uri="{FF2B5EF4-FFF2-40B4-BE49-F238E27FC236}">
                <a16:creationId xmlns:a16="http://schemas.microsoft.com/office/drawing/2014/main" id="{65E8B525-D6F5-F7F2-6FD6-79E98CA1149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444875" y="298903"/>
            <a:ext cx="730250" cy="730250"/>
          </a:xfrm>
          <a:prstGeom prst="rect">
            <a:avLst/>
          </a:prstGeom>
        </p:spPr>
      </p:pic>
    </p:spTree>
    <p:extLst>
      <p:ext uri="{BB962C8B-B14F-4D97-AF65-F5344CB8AC3E}">
        <p14:creationId xmlns:p14="http://schemas.microsoft.com/office/powerpoint/2010/main" val="2754880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1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F7B7-EECD-D220-58B1-AFD60DED30FB}"/>
              </a:ext>
            </a:extLst>
          </p:cNvPr>
          <p:cNvSpPr>
            <a:spLocks noGrp="1"/>
          </p:cNvSpPr>
          <p:nvPr>
            <p:ph type="title"/>
          </p:nvPr>
        </p:nvSpPr>
        <p:spPr>
          <a:xfrm>
            <a:off x="521898" y="5691"/>
            <a:ext cx="10515600" cy="1325563"/>
          </a:xfrm>
        </p:spPr>
        <p:txBody>
          <a:bodyPr/>
          <a:lstStyle/>
          <a:p>
            <a:r>
              <a:rPr lang="en-US">
                <a:solidFill>
                  <a:schemeClr val="bg1"/>
                </a:solidFill>
                <a:ea typeface="Calibri Light"/>
                <a:cs typeface="Calibri Light"/>
              </a:rPr>
              <a:t>Final Design</a:t>
            </a:r>
            <a:endParaRPr lang="en-US">
              <a:solidFill>
                <a:schemeClr val="bg1"/>
              </a:solidFill>
            </a:endParaRPr>
          </a:p>
        </p:txBody>
      </p:sp>
      <p:pic>
        <p:nvPicPr>
          <p:cNvPr id="4" name="Picture 3" descr="A screenshot of a chat&#10;&#10;Description automatically generated">
            <a:extLst>
              <a:ext uri="{FF2B5EF4-FFF2-40B4-BE49-F238E27FC236}">
                <a16:creationId xmlns:a16="http://schemas.microsoft.com/office/drawing/2014/main" id="{6E80A8C2-704B-D1A7-02B6-A5CF0D560A9E}"/>
              </a:ext>
            </a:extLst>
          </p:cNvPr>
          <p:cNvPicPr>
            <a:picLocks noChangeAspect="1"/>
          </p:cNvPicPr>
          <p:nvPr/>
        </p:nvPicPr>
        <p:blipFill>
          <a:blip r:embed="rId4"/>
          <a:stretch>
            <a:fillRect/>
          </a:stretch>
        </p:blipFill>
        <p:spPr>
          <a:xfrm>
            <a:off x="113170" y="1084881"/>
            <a:ext cx="2731253" cy="5579390"/>
          </a:xfrm>
          <a:prstGeom prst="rect">
            <a:avLst/>
          </a:prstGeom>
        </p:spPr>
      </p:pic>
      <p:pic>
        <p:nvPicPr>
          <p:cNvPr id="5" name="Picture 4" descr="A screenshot of a device&#10;&#10;Description automatically generated">
            <a:extLst>
              <a:ext uri="{FF2B5EF4-FFF2-40B4-BE49-F238E27FC236}">
                <a16:creationId xmlns:a16="http://schemas.microsoft.com/office/drawing/2014/main" id="{F5FFEC9E-FB12-75B7-1D77-8F8ED4907F06}"/>
              </a:ext>
            </a:extLst>
          </p:cNvPr>
          <p:cNvPicPr>
            <a:picLocks noChangeAspect="1"/>
          </p:cNvPicPr>
          <p:nvPr/>
        </p:nvPicPr>
        <p:blipFill>
          <a:blip r:embed="rId5"/>
          <a:stretch>
            <a:fillRect/>
          </a:stretch>
        </p:blipFill>
        <p:spPr>
          <a:xfrm>
            <a:off x="5642232" y="1084881"/>
            <a:ext cx="2715671" cy="5579391"/>
          </a:xfrm>
          <a:prstGeom prst="rect">
            <a:avLst/>
          </a:prstGeom>
        </p:spPr>
      </p:pic>
      <p:pic>
        <p:nvPicPr>
          <p:cNvPr id="6" name="Picture 5" descr="A screen shot of a phone&#10;&#10;Description automatically generated">
            <a:extLst>
              <a:ext uri="{FF2B5EF4-FFF2-40B4-BE49-F238E27FC236}">
                <a16:creationId xmlns:a16="http://schemas.microsoft.com/office/drawing/2014/main" id="{E4624D5B-E415-EAD4-41B3-DDE5CDBA56D5}"/>
              </a:ext>
            </a:extLst>
          </p:cNvPr>
          <p:cNvPicPr>
            <a:picLocks noChangeAspect="1"/>
          </p:cNvPicPr>
          <p:nvPr/>
        </p:nvPicPr>
        <p:blipFill>
          <a:blip r:embed="rId6"/>
          <a:stretch>
            <a:fillRect/>
          </a:stretch>
        </p:blipFill>
        <p:spPr>
          <a:xfrm>
            <a:off x="2834067" y="1007389"/>
            <a:ext cx="2713868" cy="5747289"/>
          </a:xfrm>
          <a:prstGeom prst="rect">
            <a:avLst/>
          </a:prstGeom>
        </p:spPr>
      </p:pic>
      <p:pic>
        <p:nvPicPr>
          <p:cNvPr id="7" name="Picture 6" descr="A screen shot of a phone&#10;&#10;Description automatically generated">
            <a:extLst>
              <a:ext uri="{FF2B5EF4-FFF2-40B4-BE49-F238E27FC236}">
                <a16:creationId xmlns:a16="http://schemas.microsoft.com/office/drawing/2014/main" id="{05ED3021-76BE-BDDA-D750-C09DD9D701EE}"/>
              </a:ext>
            </a:extLst>
          </p:cNvPr>
          <p:cNvPicPr>
            <a:picLocks noChangeAspect="1"/>
          </p:cNvPicPr>
          <p:nvPr/>
        </p:nvPicPr>
        <p:blipFill>
          <a:blip r:embed="rId7"/>
          <a:stretch>
            <a:fillRect/>
          </a:stretch>
        </p:blipFill>
        <p:spPr>
          <a:xfrm>
            <a:off x="8532956" y="1084881"/>
            <a:ext cx="2746088" cy="5734373"/>
          </a:xfrm>
          <a:prstGeom prst="rect">
            <a:avLst/>
          </a:prstGeom>
        </p:spPr>
      </p:pic>
      <p:pic>
        <p:nvPicPr>
          <p:cNvPr id="3" name="FinalDesign3">
            <a:hlinkClick r:id="" action="ppaction://media"/>
            <a:extLst>
              <a:ext uri="{FF2B5EF4-FFF2-40B4-BE49-F238E27FC236}">
                <a16:creationId xmlns:a16="http://schemas.microsoft.com/office/drawing/2014/main" id="{CC549F1C-4E08-5B6B-3622-D0A3A85030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455760" y="266246"/>
            <a:ext cx="730250" cy="730250"/>
          </a:xfrm>
          <a:prstGeom prst="rect">
            <a:avLst/>
          </a:prstGeom>
        </p:spPr>
      </p:pic>
    </p:spTree>
    <p:extLst>
      <p:ext uri="{BB962C8B-B14F-4D97-AF65-F5344CB8AC3E}">
        <p14:creationId xmlns:p14="http://schemas.microsoft.com/office/powerpoint/2010/main" val="103416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96"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548640"/>
            <a:ext cx="3600860" cy="5431536"/>
          </a:xfrm>
        </p:spPr>
        <p:txBody>
          <a:bodyPr vert="horz" lIns="91440" tIns="45720" rIns="91440" bIns="45720" rtlCol="0">
            <a:normAutofit/>
          </a:bodyPr>
          <a:lstStyle/>
          <a:p>
            <a:r>
              <a:rPr lang="en-US" sz="5400" kern="1200">
                <a:latin typeface="+mj-lt"/>
                <a:ea typeface="+mj-ea"/>
                <a:cs typeface="+mj-cs"/>
              </a:rPr>
              <a:t>Final Evaluation Methods</a:t>
            </a:r>
            <a:endParaRPr lang="en-US" sz="5400" kern="1200">
              <a:effectLst/>
              <a:latin typeface="+mj-lt"/>
              <a:ea typeface="+mj-ea"/>
              <a:cs typeface="+mj-cs"/>
            </a:endParaRPr>
          </a:p>
        </p:txBody>
      </p:sp>
      <p:sp>
        <p:nvSpPr>
          <p:cNvPr id="14"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a:extLst>
              <a:ext uri="{FF2B5EF4-FFF2-40B4-BE49-F238E27FC236}">
                <a16:creationId xmlns:a16="http://schemas.microsoft.com/office/drawing/2014/main" id="{7056DFC2-362C-6EAB-E240-A16B9D673D90}"/>
              </a:ext>
            </a:extLst>
          </p:cNvPr>
          <p:cNvSpPr>
            <a:spLocks noGrp="1"/>
          </p:cNvSpPr>
          <p:nvPr>
            <p:ph idx="1"/>
          </p:nvPr>
        </p:nvSpPr>
        <p:spPr>
          <a:xfrm>
            <a:off x="5126418" y="552091"/>
            <a:ext cx="6224335" cy="5431536"/>
          </a:xfrm>
        </p:spPr>
        <p:txBody>
          <a:bodyPr anchor="ctr">
            <a:normAutofit/>
          </a:bodyPr>
          <a:lstStyle/>
          <a:p>
            <a:pPr marL="0" indent="0">
              <a:spcAft>
                <a:spcPts val="600"/>
              </a:spcAft>
              <a:buNone/>
            </a:pPr>
            <a:r>
              <a:rPr lang="en-US" sz="2400" b="1" dirty="0"/>
              <a:t>Participant Selection</a:t>
            </a:r>
          </a:p>
          <a:p>
            <a:pPr marL="0" indent="0">
              <a:spcAft>
                <a:spcPts val="600"/>
              </a:spcAft>
              <a:buNone/>
            </a:pPr>
            <a:r>
              <a:rPr lang="en-US" sz="2400" dirty="0"/>
              <a:t>Diverse group of participants, which included professional vehicle inspectors and regular vehicle owners.</a:t>
            </a:r>
          </a:p>
          <a:p>
            <a:pPr marL="0" indent="0">
              <a:spcAft>
                <a:spcPts val="600"/>
              </a:spcAft>
              <a:buNone/>
            </a:pPr>
            <a:r>
              <a:rPr lang="en-US" sz="2400" b="1" dirty="0"/>
              <a:t>Data Collection Methods</a:t>
            </a:r>
          </a:p>
          <a:p>
            <a:pPr marL="0" indent="0">
              <a:spcAft>
                <a:spcPts val="600"/>
              </a:spcAft>
              <a:buNone/>
            </a:pPr>
            <a:r>
              <a:rPr lang="en-US" sz="2400" dirty="0"/>
              <a:t>Quantitative Data</a:t>
            </a:r>
          </a:p>
          <a:p>
            <a:pPr marL="285750" lvl="1" indent="0">
              <a:spcAft>
                <a:spcPts val="600"/>
              </a:spcAft>
              <a:buNone/>
            </a:pPr>
            <a:r>
              <a:rPr lang="en-US" dirty="0"/>
              <a:t>Time to Complete Inspection</a:t>
            </a:r>
          </a:p>
          <a:p>
            <a:pPr marL="285750" lvl="1" indent="0">
              <a:spcAft>
                <a:spcPts val="600"/>
              </a:spcAft>
              <a:buNone/>
            </a:pPr>
            <a:r>
              <a:rPr lang="en-US" dirty="0"/>
              <a:t>Number of Errors</a:t>
            </a:r>
          </a:p>
          <a:p>
            <a:pPr marL="285750" lvl="1" indent="0">
              <a:spcAft>
                <a:spcPts val="600"/>
              </a:spcAft>
              <a:buNone/>
            </a:pPr>
            <a:r>
              <a:rPr lang="en-US" dirty="0"/>
              <a:t>User Satisfaction</a:t>
            </a:r>
          </a:p>
          <a:p>
            <a:pPr marL="0" indent="0">
              <a:spcAft>
                <a:spcPts val="600"/>
              </a:spcAft>
              <a:buNone/>
            </a:pPr>
            <a:r>
              <a:rPr lang="en-US" sz="2400" dirty="0"/>
              <a:t>Qualitative Data</a:t>
            </a:r>
          </a:p>
          <a:p>
            <a:pPr marL="285750" lvl="1" indent="0">
              <a:spcAft>
                <a:spcPts val="600"/>
              </a:spcAft>
              <a:buNone/>
            </a:pPr>
            <a:r>
              <a:rPr lang="en-US" dirty="0"/>
              <a:t>Semi-structured interview</a:t>
            </a:r>
          </a:p>
        </p:txBody>
      </p:sp>
      <p:pic>
        <p:nvPicPr>
          <p:cNvPr id="3" name="Recorded Sound">
            <a:hlinkClick r:id="" action="ppaction://media"/>
            <a:extLst>
              <a:ext uri="{FF2B5EF4-FFF2-40B4-BE49-F238E27FC236}">
                <a16:creationId xmlns:a16="http://schemas.microsoft.com/office/drawing/2014/main" id="{C11DCC95-E211-55FE-5F90-1DEE7F4CD9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41247" y="268224"/>
            <a:ext cx="609600" cy="609600"/>
          </a:xfrm>
          <a:prstGeom prst="rect">
            <a:avLst/>
          </a:prstGeom>
        </p:spPr>
      </p:pic>
    </p:spTree>
    <p:extLst>
      <p:ext uri="{BB962C8B-B14F-4D97-AF65-F5344CB8AC3E}">
        <p14:creationId xmlns:p14="http://schemas.microsoft.com/office/powerpoint/2010/main" val="4773490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90637">
        <p159:morph option="byObject"/>
      </p:transition>
    </mc:Choice>
    <mc:Fallback>
      <p:transition spd="slow" advTm="9063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6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CAAACF-EAEE-B51F-FD88-B0AAD8255079}"/>
              </a:ext>
            </a:extLst>
          </p:cNvPr>
          <p:cNvSpPr>
            <a:spLocks noGrp="1"/>
          </p:cNvSpPr>
          <p:nvPr>
            <p:ph type="title"/>
          </p:nvPr>
        </p:nvSpPr>
        <p:spPr>
          <a:xfrm>
            <a:off x="4654296" y="329184"/>
            <a:ext cx="6894576" cy="1783080"/>
          </a:xfrm>
        </p:spPr>
        <p:txBody>
          <a:bodyPr anchor="b">
            <a:normAutofit/>
          </a:bodyPr>
          <a:lstStyle/>
          <a:p>
            <a:r>
              <a:rPr lang="en-US" sz="5400">
                <a:cs typeface="Calibri Light"/>
              </a:rPr>
              <a:t>Final Evaluation Methods</a:t>
            </a:r>
            <a:endParaRPr lang="en-US" sz="5400"/>
          </a:p>
        </p:txBody>
      </p:sp>
      <p:pic>
        <p:nvPicPr>
          <p:cNvPr id="5" name="Picture 4" descr="Person writing on a notepad">
            <a:extLst>
              <a:ext uri="{FF2B5EF4-FFF2-40B4-BE49-F238E27FC236}">
                <a16:creationId xmlns:a16="http://schemas.microsoft.com/office/drawing/2014/main" id="{CE32B57B-8BD9-DEC1-CE91-5275FF14F251}"/>
              </a:ext>
            </a:extLst>
          </p:cNvPr>
          <p:cNvPicPr>
            <a:picLocks noChangeAspect="1"/>
          </p:cNvPicPr>
          <p:nvPr/>
        </p:nvPicPr>
        <p:blipFill rotWithShape="1">
          <a:blip r:embed="rId5"/>
          <a:srcRect l="30277" r="22892"/>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CC939C-93B9-63EB-A43B-4A06B0B60076}"/>
              </a:ext>
            </a:extLst>
          </p:cNvPr>
          <p:cNvSpPr>
            <a:spLocks noGrp="1"/>
          </p:cNvSpPr>
          <p:nvPr>
            <p:ph idx="1"/>
          </p:nvPr>
        </p:nvSpPr>
        <p:spPr>
          <a:xfrm>
            <a:off x="4654296" y="2706624"/>
            <a:ext cx="6894576" cy="3483864"/>
          </a:xfrm>
        </p:spPr>
        <p:txBody>
          <a:bodyPr vert="horz" lIns="91440" tIns="45720" rIns="91440" bIns="45720" rtlCol="0">
            <a:normAutofit fontScale="92500" lnSpcReduction="20000"/>
          </a:bodyPr>
          <a:lstStyle/>
          <a:p>
            <a:pPr marL="0" indent="0">
              <a:lnSpc>
                <a:spcPct val="150000"/>
              </a:lnSpc>
              <a:spcBef>
                <a:spcPts val="0"/>
              </a:spcBef>
              <a:spcAft>
                <a:spcPts val="600"/>
              </a:spcAft>
              <a:buNone/>
            </a:pPr>
            <a:r>
              <a:rPr lang="en-US" sz="3200" b="1">
                <a:cs typeface="Calibri"/>
              </a:rPr>
              <a:t>Experimental Design</a:t>
            </a:r>
            <a:endParaRPr lang="en-US" sz="3200">
              <a:cs typeface="Calibri"/>
            </a:endParaRPr>
          </a:p>
          <a:p>
            <a:pPr marL="0" indent="0">
              <a:lnSpc>
                <a:spcPct val="150000"/>
              </a:lnSpc>
              <a:spcBef>
                <a:spcPts val="0"/>
              </a:spcBef>
              <a:spcAft>
                <a:spcPts val="600"/>
              </a:spcAft>
              <a:buNone/>
            </a:pPr>
            <a:r>
              <a:rPr lang="en-US" sz="3200" b="1">
                <a:cs typeface="Calibri"/>
              </a:rPr>
              <a:t>Counterbalancing</a:t>
            </a:r>
            <a:endParaRPr lang="en-US" sz="3200">
              <a:cs typeface="Calibri"/>
            </a:endParaRPr>
          </a:p>
          <a:p>
            <a:pPr marL="0" indent="0">
              <a:lnSpc>
                <a:spcPct val="150000"/>
              </a:lnSpc>
              <a:spcBef>
                <a:spcPts val="0"/>
              </a:spcBef>
              <a:spcAft>
                <a:spcPts val="600"/>
              </a:spcAft>
              <a:buNone/>
            </a:pPr>
            <a:r>
              <a:rPr lang="en-US" sz="3200" b="1">
                <a:cs typeface="Calibri"/>
              </a:rPr>
              <a:t>Procedure</a:t>
            </a:r>
            <a:endParaRPr lang="en-US" sz="3200">
              <a:cs typeface="Calibri"/>
            </a:endParaRPr>
          </a:p>
          <a:p>
            <a:pPr marL="0" indent="0">
              <a:lnSpc>
                <a:spcPct val="150000"/>
              </a:lnSpc>
              <a:spcBef>
                <a:spcPts val="0"/>
              </a:spcBef>
              <a:spcAft>
                <a:spcPts val="600"/>
              </a:spcAft>
              <a:buNone/>
            </a:pPr>
            <a:r>
              <a:rPr lang="en-US" sz="3200" b="1">
                <a:cs typeface="Calibri"/>
              </a:rPr>
              <a:t>Data Analysis</a:t>
            </a:r>
            <a:endParaRPr lang="en-US" sz="3200">
              <a:cs typeface="Calibri"/>
            </a:endParaRPr>
          </a:p>
          <a:p>
            <a:pPr marL="0" indent="0">
              <a:lnSpc>
                <a:spcPct val="150000"/>
              </a:lnSpc>
              <a:spcBef>
                <a:spcPts val="0"/>
              </a:spcBef>
              <a:spcAft>
                <a:spcPts val="600"/>
              </a:spcAft>
              <a:buNone/>
            </a:pPr>
            <a:r>
              <a:rPr lang="en-US" sz="3200" b="1">
                <a:cs typeface="Calibri"/>
              </a:rPr>
              <a:t>Conclusion</a:t>
            </a:r>
            <a:endParaRPr lang="en-US" sz="3200">
              <a:cs typeface="Calibri"/>
            </a:endParaRPr>
          </a:p>
        </p:txBody>
      </p:sp>
      <p:pic>
        <p:nvPicPr>
          <p:cNvPr id="4" name="Recorded Sound">
            <a:hlinkClick r:id="" action="ppaction://media"/>
            <a:extLst>
              <a:ext uri="{FF2B5EF4-FFF2-40B4-BE49-F238E27FC236}">
                <a16:creationId xmlns:a16="http://schemas.microsoft.com/office/drawing/2014/main" id="{0272559C-7224-F779-64C3-1926E09EDF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43128" y="329184"/>
            <a:ext cx="609600" cy="609600"/>
          </a:xfrm>
          <a:prstGeom prst="rect">
            <a:avLst/>
          </a:prstGeom>
        </p:spPr>
      </p:pic>
    </p:spTree>
    <p:extLst>
      <p:ext uri="{BB962C8B-B14F-4D97-AF65-F5344CB8AC3E}">
        <p14:creationId xmlns:p14="http://schemas.microsoft.com/office/powerpoint/2010/main" val="2340361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10582">
        <p159:morph option="byObject"/>
      </p:transition>
    </mc:Choice>
    <mc:Fallback>
      <p:transition spd="slow" advTm="1105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5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38BEEC0640DD643A4DC3AFD9CF8271E" ma:contentTypeVersion="8" ma:contentTypeDescription="Create a new document." ma:contentTypeScope="" ma:versionID="0a7e5f694227c3603e4d7db87dcf9302">
  <xsd:schema xmlns:xsd="http://www.w3.org/2001/XMLSchema" xmlns:xs="http://www.w3.org/2001/XMLSchema" xmlns:p="http://schemas.microsoft.com/office/2006/metadata/properties" xmlns:ns2="e71cbf3e-9bb8-4049-97a1-5c099e528c49" targetNamespace="http://schemas.microsoft.com/office/2006/metadata/properties" ma:root="true" ma:fieldsID="1c21aa16905caa8acd84ad6b14c2501c" ns2:_="">
    <xsd:import namespace="e71cbf3e-9bb8-4049-97a1-5c099e528c4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1cbf3e-9bb8-4049-97a1-5c099e528c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2D6AEE-85A5-4DC4-B41F-E40F7ADC6CDE}">
  <ds:schemaRefs>
    <ds:schemaRef ds:uri="http://schemas.microsoft.com/sharepoint/v3/contenttype/forms"/>
  </ds:schemaRefs>
</ds:datastoreItem>
</file>

<file path=customXml/itemProps2.xml><?xml version="1.0" encoding="utf-8"?>
<ds:datastoreItem xmlns:ds="http://schemas.openxmlformats.org/officeDocument/2006/customXml" ds:itemID="{B2E9BA3C-21E6-4507-A833-E5F745DAD865}">
  <ds:schemaRefs>
    <ds:schemaRef ds:uri="e71cbf3e-9bb8-4049-97a1-5c099e528c4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6D95969-B795-4568-8AC1-AB3B7D587A43}">
  <ds:schemaRefs>
    <ds:schemaRef ds:uri="e71cbf3e-9bb8-4049-97a1-5c099e528c4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11</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Team 05 Disciples of Dorneich P6 Final Project Presentation</vt:lpstr>
      <vt:lpstr>Introduction Problem</vt:lpstr>
      <vt:lpstr>Literature Review / Background</vt:lpstr>
      <vt:lpstr>PowerPoint Presentation</vt:lpstr>
      <vt:lpstr>Final Design</vt:lpstr>
      <vt:lpstr>Final Design</vt:lpstr>
      <vt:lpstr>Final Design</vt:lpstr>
      <vt:lpstr>Final Evaluation Methods</vt:lpstr>
      <vt:lpstr>Final Evaluation Methods</vt:lpstr>
      <vt:lpstr>Final Evaluation Results</vt:lpstr>
      <vt:lpstr>Final Evaluation Results</vt:lpstr>
      <vt:lpstr>Discussion &amp; Challenges</vt:lpstr>
      <vt:lpstr>Limitations</vt:lpstr>
      <vt:lpstr>Conclusions</vt:lpstr>
      <vt:lpstr>References / 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XX [Project Title] Experiment Plan</dc:title>
  <dc:creator>Michael Dorneich</dc:creator>
  <cp:revision>3</cp:revision>
  <dcterms:created xsi:type="dcterms:W3CDTF">2022-01-09T00:07:58Z</dcterms:created>
  <dcterms:modified xsi:type="dcterms:W3CDTF">2024-04-29T03:50:44Z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0x010100C38BEEC0640DD643A4DC3AFD9CF8271E</vt:lpwstr>
  </property>
</Properties>
</file>